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9"/>
  </p:notesMasterIdLst>
  <p:handoutMasterIdLst>
    <p:handoutMasterId r:id="rId40"/>
  </p:handoutMasterIdLst>
  <p:sldIdLst>
    <p:sldId id="332" r:id="rId5"/>
    <p:sldId id="397" r:id="rId6"/>
    <p:sldId id="333" r:id="rId7"/>
    <p:sldId id="346" r:id="rId8"/>
    <p:sldId id="347" r:id="rId9"/>
    <p:sldId id="366" r:id="rId10"/>
    <p:sldId id="349" r:id="rId11"/>
    <p:sldId id="358" r:id="rId12"/>
    <p:sldId id="341" r:id="rId13"/>
    <p:sldId id="350" r:id="rId14"/>
    <p:sldId id="359" r:id="rId15"/>
    <p:sldId id="384" r:id="rId16"/>
    <p:sldId id="351" r:id="rId17"/>
    <p:sldId id="365" r:id="rId18"/>
    <p:sldId id="378" r:id="rId19"/>
    <p:sldId id="352" r:id="rId20"/>
    <p:sldId id="361" r:id="rId21"/>
    <p:sldId id="379" r:id="rId22"/>
    <p:sldId id="395" r:id="rId23"/>
    <p:sldId id="353" r:id="rId24"/>
    <p:sldId id="364" r:id="rId25"/>
    <p:sldId id="393" r:id="rId26"/>
    <p:sldId id="354" r:id="rId27"/>
    <p:sldId id="363" r:id="rId28"/>
    <p:sldId id="383" r:id="rId29"/>
    <p:sldId id="396" r:id="rId30"/>
    <p:sldId id="355" r:id="rId31"/>
    <p:sldId id="360" r:id="rId32"/>
    <p:sldId id="392" r:id="rId33"/>
    <p:sldId id="356" r:id="rId34"/>
    <p:sldId id="362" r:id="rId35"/>
    <p:sldId id="382" r:id="rId36"/>
    <p:sldId id="394" r:id="rId37"/>
    <p:sldId id="368" r:id="rId38"/>
  </p:sldIdLst>
  <p:sldSz cx="12192000" cy="6858000"/>
  <p:notesSz cx="6858000" cy="9144000"/>
  <p:defaultTextStyle>
    <a:defPPr rtl="0">
      <a:defRPr lang="de-DE"/>
    </a:defPPr>
    <a:lvl1pPr marL="0" algn="l" defTabSz="914400" rtl="0" eaLnBrk="1" latinLnBrk="0" hangingPunct="1">
      <a:defRPr lang="de-DE" sz="1800" kern="1200">
        <a:solidFill>
          <a:schemeClr val="tx1"/>
        </a:solidFill>
        <a:latin typeface="+mn-lt"/>
        <a:ea typeface="+mn-ea"/>
        <a:cs typeface="+mn-cs"/>
      </a:defRPr>
    </a:lvl1pPr>
    <a:lvl2pPr marL="457200" algn="l" defTabSz="914400" rtl="0" eaLnBrk="1" latinLnBrk="0" hangingPunct="1">
      <a:defRPr lang="de-DE" sz="1800" kern="1200">
        <a:solidFill>
          <a:schemeClr val="tx1"/>
        </a:solidFill>
        <a:latin typeface="+mn-lt"/>
        <a:ea typeface="+mn-ea"/>
        <a:cs typeface="+mn-cs"/>
      </a:defRPr>
    </a:lvl2pPr>
    <a:lvl3pPr marL="914400" algn="l" defTabSz="914400" rtl="0" eaLnBrk="1" latinLnBrk="0" hangingPunct="1">
      <a:defRPr lang="de-DE" sz="1800" kern="1200">
        <a:solidFill>
          <a:schemeClr val="tx1"/>
        </a:solidFill>
        <a:latin typeface="+mn-lt"/>
        <a:ea typeface="+mn-ea"/>
        <a:cs typeface="+mn-cs"/>
      </a:defRPr>
    </a:lvl3pPr>
    <a:lvl4pPr marL="1371600" algn="l" defTabSz="914400" rtl="0" eaLnBrk="1" latinLnBrk="0" hangingPunct="1">
      <a:defRPr lang="de-DE" sz="1800" kern="1200">
        <a:solidFill>
          <a:schemeClr val="tx1"/>
        </a:solidFill>
        <a:latin typeface="+mn-lt"/>
        <a:ea typeface="+mn-ea"/>
        <a:cs typeface="+mn-cs"/>
      </a:defRPr>
    </a:lvl4pPr>
    <a:lvl5pPr marL="1828800" algn="l" defTabSz="914400" rtl="0" eaLnBrk="1" latinLnBrk="0" hangingPunct="1">
      <a:defRPr lang="de-DE" sz="1800" kern="1200">
        <a:solidFill>
          <a:schemeClr val="tx1"/>
        </a:solidFill>
        <a:latin typeface="+mn-lt"/>
        <a:ea typeface="+mn-ea"/>
        <a:cs typeface="+mn-cs"/>
      </a:defRPr>
    </a:lvl5pPr>
    <a:lvl6pPr marL="2286000" algn="l" defTabSz="914400" rtl="0" eaLnBrk="1" latinLnBrk="0" hangingPunct="1">
      <a:defRPr lang="de-DE" sz="1800" kern="1200">
        <a:solidFill>
          <a:schemeClr val="tx1"/>
        </a:solidFill>
        <a:latin typeface="+mn-lt"/>
        <a:ea typeface="+mn-ea"/>
        <a:cs typeface="+mn-cs"/>
      </a:defRPr>
    </a:lvl6pPr>
    <a:lvl7pPr marL="2743200" algn="l" defTabSz="914400" rtl="0" eaLnBrk="1" latinLnBrk="0" hangingPunct="1">
      <a:defRPr lang="de-DE" sz="1800" kern="1200">
        <a:solidFill>
          <a:schemeClr val="tx1"/>
        </a:solidFill>
        <a:latin typeface="+mn-lt"/>
        <a:ea typeface="+mn-ea"/>
        <a:cs typeface="+mn-cs"/>
      </a:defRPr>
    </a:lvl7pPr>
    <a:lvl8pPr marL="3200400" algn="l" defTabSz="914400" rtl="0" eaLnBrk="1" latinLnBrk="0" hangingPunct="1">
      <a:defRPr lang="de-DE" sz="1800" kern="1200">
        <a:solidFill>
          <a:schemeClr val="tx1"/>
        </a:solidFill>
        <a:latin typeface="+mn-lt"/>
        <a:ea typeface="+mn-ea"/>
        <a:cs typeface="+mn-cs"/>
      </a:defRPr>
    </a:lvl8pPr>
    <a:lvl9pPr marL="3657600" algn="l" defTabSz="914400" rtl="0" eaLnBrk="1" latinLnBrk="0" hangingPunct="1">
      <a:defRPr lang="de-DE"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083E6E3-FA7D-4D7B-A595-EF9225AFEA82}">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5388" autoAdjust="0"/>
  </p:normalViewPr>
  <p:slideViewPr>
    <p:cSldViewPr snapToGrid="0">
      <p:cViewPr varScale="1">
        <p:scale>
          <a:sx n="114" d="100"/>
          <a:sy n="114" d="100"/>
        </p:scale>
        <p:origin x="414" y="102"/>
      </p:cViewPr>
      <p:guideLst>
        <p:guide orient="horz" pos="2160"/>
        <p:guide pos="3840"/>
      </p:guideLst>
    </p:cSldViewPr>
  </p:slideViewPr>
  <p:outlineViewPr>
    <p:cViewPr>
      <p:scale>
        <a:sx n="33" d="100"/>
        <a:sy n="33" d="100"/>
      </p:scale>
      <p:origin x="0" y="-3456"/>
    </p:cViewPr>
  </p:outlineViewPr>
  <p:notesTextViewPr>
    <p:cViewPr>
      <p:scale>
        <a:sx n="1" d="1"/>
        <a:sy n="1" d="1"/>
      </p:scale>
      <p:origin x="0" y="0"/>
    </p:cViewPr>
  </p:notesTextViewPr>
  <p:sorterViewPr>
    <p:cViewPr>
      <p:scale>
        <a:sx n="100" d="100"/>
        <a:sy n="100" d="100"/>
      </p:scale>
      <p:origin x="0" y="-7325"/>
    </p:cViewPr>
  </p:sorterViewPr>
  <p:notesViewPr>
    <p:cSldViewPr snapToGrid="0">
      <p:cViewPr varScale="1">
        <p:scale>
          <a:sx n="97" d="100"/>
          <a:sy n="97" d="100"/>
        </p:scale>
        <p:origin x="361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2D8E7403-EB4A-4177-AFCE-6A9D7B160C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de-DE" sz="1200"/>
            </a:lvl1pPr>
          </a:lstStyle>
          <a:p>
            <a:pPr rtl="0"/>
            <a:endParaRPr lang="de-DE" dirty="0"/>
          </a:p>
        </p:txBody>
      </p:sp>
      <p:sp>
        <p:nvSpPr>
          <p:cNvPr id="3" name="Datumsplatzhalter 2">
            <a:extLst>
              <a:ext uri="{FF2B5EF4-FFF2-40B4-BE49-F238E27FC236}">
                <a16:creationId xmlns:a16="http://schemas.microsoft.com/office/drawing/2014/main" id="{DAC49177-C030-4043-9380-EA6E4C94A1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lang="de-DE" sz="1200"/>
            </a:lvl1pPr>
          </a:lstStyle>
          <a:p>
            <a:pPr rtl="0"/>
            <a:fld id="{E8675C99-BABB-4452-AA46-D768D17562B0}" type="datetime1">
              <a:rPr lang="de-DE" smtClean="0"/>
              <a:t>27.02.2026</a:t>
            </a:fld>
            <a:endParaRPr lang="de-DE" dirty="0"/>
          </a:p>
        </p:txBody>
      </p:sp>
      <p:sp>
        <p:nvSpPr>
          <p:cNvPr id="4" name="Fußzeilenplatzhalter 3">
            <a:extLst>
              <a:ext uri="{FF2B5EF4-FFF2-40B4-BE49-F238E27FC236}">
                <a16:creationId xmlns:a16="http://schemas.microsoft.com/office/drawing/2014/main" id="{BC4C83CE-EC9B-40C4-BD7A-48797AE5B1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lang="de-DE" sz="1200"/>
            </a:lvl1pPr>
          </a:lstStyle>
          <a:p>
            <a:pPr rtl="0"/>
            <a:endParaRPr lang="de-DE" dirty="0"/>
          </a:p>
        </p:txBody>
      </p:sp>
      <p:sp>
        <p:nvSpPr>
          <p:cNvPr id="5" name="Foliennummernplatzhalter 4">
            <a:extLst>
              <a:ext uri="{FF2B5EF4-FFF2-40B4-BE49-F238E27FC236}">
                <a16:creationId xmlns:a16="http://schemas.microsoft.com/office/drawing/2014/main" id="{7EE9A75D-9B4E-4704-98C7-2A42472F11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lang="de-DE" sz="1200"/>
            </a:lvl1pPr>
          </a:lstStyle>
          <a:p>
            <a:pPr rtl="0"/>
            <a:fld id="{14CC6D6D-E986-427F-AD9C-4E9408DDBE53}" type="slidenum">
              <a:rPr lang="de-DE" smtClean="0"/>
              <a:t>‹Nr.›</a:t>
            </a:fld>
            <a:endParaRPr lang="de-DE" dirty="0"/>
          </a:p>
        </p:txBody>
      </p:sp>
    </p:spTree>
    <p:extLst>
      <p:ext uri="{BB962C8B-B14F-4D97-AF65-F5344CB8AC3E}">
        <p14:creationId xmlns:p14="http://schemas.microsoft.com/office/powerpoint/2010/main" val="29987748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de-DE" sz="1200"/>
            </a:lvl1pPr>
          </a:lstStyle>
          <a:p>
            <a:pPr rtl="0"/>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lang="de-DE" sz="1200"/>
            </a:lvl1pPr>
          </a:lstStyle>
          <a:p>
            <a:pPr rtl="0"/>
            <a:fld id="{24E8C266-73EE-44D9-A123-DA79FC86D41D}" type="datetime1">
              <a:rPr lang="de-DE" smtClean="0"/>
              <a:t>27.02.2026</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defPPr>
              <a:defRPr lang="de-DE"/>
            </a:defPPr>
          </a:lstStyle>
          <a:p>
            <a:pPr rtl="0"/>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defPPr>
              <a:defRPr lang="de-DE"/>
            </a:defPPr>
          </a:lstStyle>
          <a:p>
            <a:pPr lvl="0" rtl="0"/>
            <a:r>
              <a:rPr lang="de-DE"/>
              <a:t>Textmasterformat durch Klicken bearbeiten</a:t>
            </a:r>
          </a:p>
          <a:p>
            <a:pPr lvl="1" rtl="0"/>
            <a:r>
              <a:rPr lang="de-DE"/>
              <a:t>Zweite Ebene</a:t>
            </a:r>
          </a:p>
          <a:p>
            <a:pPr lvl="2" rtl="0"/>
            <a:r>
              <a:rPr lang="de-DE"/>
              <a:t>Dritte Ebene</a:t>
            </a:r>
          </a:p>
          <a:p>
            <a:pPr lvl="3" rtl="0"/>
            <a:r>
              <a:rPr lang="de-DE"/>
              <a:t>Vierte Ebene</a:t>
            </a:r>
          </a:p>
          <a:p>
            <a:pPr lvl="4" rtl="0"/>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lang="de-DE" sz="1200"/>
            </a:lvl1pPr>
          </a:lstStyle>
          <a:p>
            <a:pPr rtl="0"/>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lang="de-DE" sz="1200"/>
            </a:lvl1pPr>
          </a:lstStyle>
          <a:p>
            <a:pPr rtl="0"/>
            <a:fld id="{115A580F-E35D-42E1-AF82-E41CC201EA91}" type="slidenum">
              <a:rPr lang="de-DE" smtClean="0"/>
              <a:t>‹Nr.›</a:t>
            </a:fld>
            <a:endParaRPr lang="de-DE" dirty="0"/>
          </a:p>
        </p:txBody>
      </p:sp>
    </p:spTree>
    <p:extLst>
      <p:ext uri="{BB962C8B-B14F-4D97-AF65-F5344CB8AC3E}">
        <p14:creationId xmlns:p14="http://schemas.microsoft.com/office/powerpoint/2010/main" val="145368066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lang="de-DE" sz="1200" kern="1200">
        <a:solidFill>
          <a:schemeClr val="tx1"/>
        </a:solidFill>
        <a:latin typeface="+mn-lt"/>
        <a:ea typeface="+mn-ea"/>
        <a:cs typeface="+mn-cs"/>
      </a:defRPr>
    </a:lvl1pPr>
    <a:lvl2pPr marL="457200" algn="l" defTabSz="914400" rtl="0" eaLnBrk="1" latinLnBrk="0" hangingPunct="1">
      <a:defRPr lang="de-DE" sz="1200" kern="1200">
        <a:solidFill>
          <a:schemeClr val="tx1"/>
        </a:solidFill>
        <a:latin typeface="+mn-lt"/>
        <a:ea typeface="+mn-ea"/>
        <a:cs typeface="+mn-cs"/>
      </a:defRPr>
    </a:lvl2pPr>
    <a:lvl3pPr marL="914400" algn="l" defTabSz="914400" rtl="0" eaLnBrk="1" latinLnBrk="0" hangingPunct="1">
      <a:defRPr lang="de-DE" sz="1200" kern="1200">
        <a:solidFill>
          <a:schemeClr val="tx1"/>
        </a:solidFill>
        <a:latin typeface="+mn-lt"/>
        <a:ea typeface="+mn-ea"/>
        <a:cs typeface="+mn-cs"/>
      </a:defRPr>
    </a:lvl3pPr>
    <a:lvl4pPr marL="1371600" algn="l" defTabSz="914400" rtl="0" eaLnBrk="1" latinLnBrk="0" hangingPunct="1">
      <a:defRPr lang="de-DE" sz="1200" kern="1200">
        <a:solidFill>
          <a:schemeClr val="tx1"/>
        </a:solidFill>
        <a:latin typeface="+mn-lt"/>
        <a:ea typeface="+mn-ea"/>
        <a:cs typeface="+mn-cs"/>
      </a:defRPr>
    </a:lvl4pPr>
    <a:lvl5pPr marL="1828800" algn="l" defTabSz="914400" rtl="0" eaLnBrk="1" latinLnBrk="0" hangingPunct="1">
      <a:defRPr lang="de-DE" sz="1200" kern="1200">
        <a:solidFill>
          <a:schemeClr val="tx1"/>
        </a:solidFill>
        <a:latin typeface="+mn-lt"/>
        <a:ea typeface="+mn-ea"/>
        <a:cs typeface="+mn-cs"/>
      </a:defRPr>
    </a:lvl5pPr>
    <a:lvl6pPr marL="2286000" algn="l" defTabSz="914400" rtl="0" eaLnBrk="1" latinLnBrk="0" hangingPunct="1">
      <a:defRPr lang="de-DE" sz="1200" kern="1200">
        <a:solidFill>
          <a:schemeClr val="tx1"/>
        </a:solidFill>
        <a:latin typeface="+mn-lt"/>
        <a:ea typeface="+mn-ea"/>
        <a:cs typeface="+mn-cs"/>
      </a:defRPr>
    </a:lvl6pPr>
    <a:lvl7pPr marL="2743200" algn="l" defTabSz="914400" rtl="0" eaLnBrk="1" latinLnBrk="0" hangingPunct="1">
      <a:defRPr lang="de-DE" sz="1200" kern="1200">
        <a:solidFill>
          <a:schemeClr val="tx1"/>
        </a:solidFill>
        <a:latin typeface="+mn-lt"/>
        <a:ea typeface="+mn-ea"/>
        <a:cs typeface="+mn-cs"/>
      </a:defRPr>
    </a:lvl7pPr>
    <a:lvl8pPr marL="3200400" algn="l" defTabSz="914400" rtl="0" eaLnBrk="1" latinLnBrk="0" hangingPunct="1">
      <a:defRPr lang="de-DE" sz="1200" kern="1200">
        <a:solidFill>
          <a:schemeClr val="tx1"/>
        </a:solidFill>
        <a:latin typeface="+mn-lt"/>
        <a:ea typeface="+mn-ea"/>
        <a:cs typeface="+mn-cs"/>
      </a:defRPr>
    </a:lvl8pPr>
    <a:lvl9pPr marL="3657600" algn="l" defTabSz="914400" rtl="0" eaLnBrk="1" latinLnBrk="0" hangingPunct="1">
      <a:defRPr lang="de-DE"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115A580F-E35D-42E1-AF82-E41CC201EA91}" type="slidenum">
              <a:rPr lang="de-DE" smtClean="0"/>
              <a:t>1</a:t>
            </a:fld>
            <a:endParaRPr lang="de-DE" dirty="0"/>
          </a:p>
        </p:txBody>
      </p:sp>
    </p:spTree>
    <p:extLst>
      <p:ext uri="{BB962C8B-B14F-4D97-AF65-F5344CB8AC3E}">
        <p14:creationId xmlns:p14="http://schemas.microsoft.com/office/powerpoint/2010/main" val="2934884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115A580F-E35D-42E1-AF82-E41CC201EA91}" type="slidenum">
              <a:rPr lang="de-DE" smtClean="0"/>
              <a:t>11</a:t>
            </a:fld>
            <a:endParaRPr lang="de-DE" dirty="0"/>
          </a:p>
        </p:txBody>
      </p:sp>
    </p:spTree>
    <p:extLst>
      <p:ext uri="{BB962C8B-B14F-4D97-AF65-F5344CB8AC3E}">
        <p14:creationId xmlns:p14="http://schemas.microsoft.com/office/powerpoint/2010/main" val="182611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115A580F-E35D-42E1-AF82-E41CC201EA91}" type="slidenum">
              <a:rPr lang="de-DE" smtClean="0"/>
              <a:t>12</a:t>
            </a:fld>
            <a:endParaRPr lang="de-DE" dirty="0"/>
          </a:p>
        </p:txBody>
      </p:sp>
    </p:spTree>
    <p:extLst>
      <p:ext uri="{BB962C8B-B14F-4D97-AF65-F5344CB8AC3E}">
        <p14:creationId xmlns:p14="http://schemas.microsoft.com/office/powerpoint/2010/main" val="3934001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115A580F-E35D-42E1-AF82-E41CC201EA91}" type="slidenum">
              <a:rPr lang="de-DE" smtClean="0"/>
              <a:t>13</a:t>
            </a:fld>
            <a:endParaRPr lang="de-DE" dirty="0"/>
          </a:p>
        </p:txBody>
      </p:sp>
    </p:spTree>
    <p:extLst>
      <p:ext uri="{BB962C8B-B14F-4D97-AF65-F5344CB8AC3E}">
        <p14:creationId xmlns:p14="http://schemas.microsoft.com/office/powerpoint/2010/main" val="2255776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115A580F-E35D-42E1-AF82-E41CC201EA91}" type="slidenum">
              <a:rPr lang="de-DE" smtClean="0"/>
              <a:t>14</a:t>
            </a:fld>
            <a:endParaRPr lang="de-DE" dirty="0"/>
          </a:p>
        </p:txBody>
      </p:sp>
    </p:spTree>
    <p:extLst>
      <p:ext uri="{BB962C8B-B14F-4D97-AF65-F5344CB8AC3E}">
        <p14:creationId xmlns:p14="http://schemas.microsoft.com/office/powerpoint/2010/main" val="3662410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115A580F-E35D-42E1-AF82-E41CC201EA91}" type="slidenum">
              <a:rPr lang="de-DE" smtClean="0"/>
              <a:t>15</a:t>
            </a:fld>
            <a:endParaRPr lang="de-DE" dirty="0"/>
          </a:p>
        </p:txBody>
      </p:sp>
    </p:spTree>
    <p:extLst>
      <p:ext uri="{BB962C8B-B14F-4D97-AF65-F5344CB8AC3E}">
        <p14:creationId xmlns:p14="http://schemas.microsoft.com/office/powerpoint/2010/main" val="2104296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115A580F-E35D-42E1-AF82-E41CC201EA91}" type="slidenum">
              <a:rPr lang="de-DE" smtClean="0"/>
              <a:t>16</a:t>
            </a:fld>
            <a:endParaRPr lang="de-DE" dirty="0"/>
          </a:p>
        </p:txBody>
      </p:sp>
    </p:spTree>
    <p:extLst>
      <p:ext uri="{BB962C8B-B14F-4D97-AF65-F5344CB8AC3E}">
        <p14:creationId xmlns:p14="http://schemas.microsoft.com/office/powerpoint/2010/main" val="703037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115A580F-E35D-42E1-AF82-E41CC201EA91}" type="slidenum">
              <a:rPr lang="de-DE" smtClean="0"/>
              <a:t>17</a:t>
            </a:fld>
            <a:endParaRPr lang="de-DE" dirty="0"/>
          </a:p>
        </p:txBody>
      </p:sp>
    </p:spTree>
    <p:extLst>
      <p:ext uri="{BB962C8B-B14F-4D97-AF65-F5344CB8AC3E}">
        <p14:creationId xmlns:p14="http://schemas.microsoft.com/office/powerpoint/2010/main" val="3360903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115A580F-E35D-42E1-AF82-E41CC201EA91}" type="slidenum">
              <a:rPr lang="de-DE" smtClean="0"/>
              <a:t>18</a:t>
            </a:fld>
            <a:endParaRPr lang="de-DE" dirty="0"/>
          </a:p>
        </p:txBody>
      </p:sp>
    </p:spTree>
    <p:extLst>
      <p:ext uri="{BB962C8B-B14F-4D97-AF65-F5344CB8AC3E}">
        <p14:creationId xmlns:p14="http://schemas.microsoft.com/office/powerpoint/2010/main" val="2405397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115A580F-E35D-42E1-AF82-E41CC201EA91}" type="slidenum">
              <a:rPr lang="de-DE" smtClean="0"/>
              <a:t>19</a:t>
            </a:fld>
            <a:endParaRPr lang="de-DE" dirty="0"/>
          </a:p>
        </p:txBody>
      </p:sp>
    </p:spTree>
    <p:extLst>
      <p:ext uri="{BB962C8B-B14F-4D97-AF65-F5344CB8AC3E}">
        <p14:creationId xmlns:p14="http://schemas.microsoft.com/office/powerpoint/2010/main" val="987187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115A580F-E35D-42E1-AF82-E41CC201EA91}" type="slidenum">
              <a:rPr lang="de-DE" smtClean="0"/>
              <a:t>20</a:t>
            </a:fld>
            <a:endParaRPr lang="de-DE" dirty="0"/>
          </a:p>
        </p:txBody>
      </p:sp>
    </p:spTree>
    <p:extLst>
      <p:ext uri="{BB962C8B-B14F-4D97-AF65-F5344CB8AC3E}">
        <p14:creationId xmlns:p14="http://schemas.microsoft.com/office/powerpoint/2010/main" val="2922715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115A580F-E35D-42E1-AF82-E41CC201EA91}" type="slidenum">
              <a:rPr lang="de-DE" smtClean="0"/>
              <a:t>3</a:t>
            </a:fld>
            <a:endParaRPr lang="de-DE" dirty="0"/>
          </a:p>
        </p:txBody>
      </p:sp>
    </p:spTree>
    <p:extLst>
      <p:ext uri="{BB962C8B-B14F-4D97-AF65-F5344CB8AC3E}">
        <p14:creationId xmlns:p14="http://schemas.microsoft.com/office/powerpoint/2010/main" val="1721535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115A580F-E35D-42E1-AF82-E41CC201EA91}" type="slidenum">
              <a:rPr lang="de-DE" smtClean="0"/>
              <a:t>21</a:t>
            </a:fld>
            <a:endParaRPr lang="de-DE" dirty="0"/>
          </a:p>
        </p:txBody>
      </p:sp>
    </p:spTree>
    <p:extLst>
      <p:ext uri="{BB962C8B-B14F-4D97-AF65-F5344CB8AC3E}">
        <p14:creationId xmlns:p14="http://schemas.microsoft.com/office/powerpoint/2010/main" val="1935854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115A580F-E35D-42E1-AF82-E41CC201EA91}" type="slidenum">
              <a:rPr lang="de-DE" smtClean="0"/>
              <a:t>22</a:t>
            </a:fld>
            <a:endParaRPr lang="de-DE" dirty="0"/>
          </a:p>
        </p:txBody>
      </p:sp>
    </p:spTree>
    <p:extLst>
      <p:ext uri="{BB962C8B-B14F-4D97-AF65-F5344CB8AC3E}">
        <p14:creationId xmlns:p14="http://schemas.microsoft.com/office/powerpoint/2010/main" val="3805275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115A580F-E35D-42E1-AF82-E41CC201EA91}" type="slidenum">
              <a:rPr lang="de-DE" smtClean="0"/>
              <a:t>23</a:t>
            </a:fld>
            <a:endParaRPr lang="de-DE" dirty="0"/>
          </a:p>
        </p:txBody>
      </p:sp>
    </p:spTree>
    <p:extLst>
      <p:ext uri="{BB962C8B-B14F-4D97-AF65-F5344CB8AC3E}">
        <p14:creationId xmlns:p14="http://schemas.microsoft.com/office/powerpoint/2010/main" val="20912055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115A580F-E35D-42E1-AF82-E41CC201EA91}" type="slidenum">
              <a:rPr lang="de-DE" smtClean="0"/>
              <a:t>24</a:t>
            </a:fld>
            <a:endParaRPr lang="de-DE" dirty="0"/>
          </a:p>
        </p:txBody>
      </p:sp>
    </p:spTree>
    <p:extLst>
      <p:ext uri="{BB962C8B-B14F-4D97-AF65-F5344CB8AC3E}">
        <p14:creationId xmlns:p14="http://schemas.microsoft.com/office/powerpoint/2010/main" val="1865902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115A580F-E35D-42E1-AF82-E41CC201EA91}" type="slidenum">
              <a:rPr lang="de-DE" smtClean="0"/>
              <a:t>25</a:t>
            </a:fld>
            <a:endParaRPr lang="de-DE" dirty="0"/>
          </a:p>
        </p:txBody>
      </p:sp>
    </p:spTree>
    <p:extLst>
      <p:ext uri="{BB962C8B-B14F-4D97-AF65-F5344CB8AC3E}">
        <p14:creationId xmlns:p14="http://schemas.microsoft.com/office/powerpoint/2010/main" val="25025632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115A580F-E35D-42E1-AF82-E41CC201EA91}" type="slidenum">
              <a:rPr lang="de-DE" smtClean="0"/>
              <a:t>27</a:t>
            </a:fld>
            <a:endParaRPr lang="de-DE" dirty="0"/>
          </a:p>
        </p:txBody>
      </p:sp>
    </p:spTree>
    <p:extLst>
      <p:ext uri="{BB962C8B-B14F-4D97-AF65-F5344CB8AC3E}">
        <p14:creationId xmlns:p14="http://schemas.microsoft.com/office/powerpoint/2010/main" val="15906611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115A580F-E35D-42E1-AF82-E41CC201EA91}" type="slidenum">
              <a:rPr lang="de-DE" smtClean="0"/>
              <a:t>28</a:t>
            </a:fld>
            <a:endParaRPr lang="de-DE" dirty="0"/>
          </a:p>
        </p:txBody>
      </p:sp>
    </p:spTree>
    <p:extLst>
      <p:ext uri="{BB962C8B-B14F-4D97-AF65-F5344CB8AC3E}">
        <p14:creationId xmlns:p14="http://schemas.microsoft.com/office/powerpoint/2010/main" val="36520926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115A580F-E35D-42E1-AF82-E41CC201EA91}" type="slidenum">
              <a:rPr lang="de-DE" smtClean="0"/>
              <a:t>29</a:t>
            </a:fld>
            <a:endParaRPr lang="de-DE" dirty="0"/>
          </a:p>
        </p:txBody>
      </p:sp>
    </p:spTree>
    <p:extLst>
      <p:ext uri="{BB962C8B-B14F-4D97-AF65-F5344CB8AC3E}">
        <p14:creationId xmlns:p14="http://schemas.microsoft.com/office/powerpoint/2010/main" val="34896725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115A580F-E35D-42E1-AF82-E41CC201EA91}" type="slidenum">
              <a:rPr lang="de-DE" smtClean="0"/>
              <a:t>30</a:t>
            </a:fld>
            <a:endParaRPr lang="de-DE" dirty="0"/>
          </a:p>
        </p:txBody>
      </p:sp>
    </p:spTree>
    <p:extLst>
      <p:ext uri="{BB962C8B-B14F-4D97-AF65-F5344CB8AC3E}">
        <p14:creationId xmlns:p14="http://schemas.microsoft.com/office/powerpoint/2010/main" val="38418251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115A580F-E35D-42E1-AF82-E41CC201EA91}" type="slidenum">
              <a:rPr lang="de-DE" smtClean="0"/>
              <a:t>31</a:t>
            </a:fld>
            <a:endParaRPr lang="de-DE" dirty="0"/>
          </a:p>
        </p:txBody>
      </p:sp>
    </p:spTree>
    <p:extLst>
      <p:ext uri="{BB962C8B-B14F-4D97-AF65-F5344CB8AC3E}">
        <p14:creationId xmlns:p14="http://schemas.microsoft.com/office/powerpoint/2010/main" val="2659786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115A580F-E35D-42E1-AF82-E41CC201EA91}" type="slidenum">
              <a:rPr lang="de-DE" smtClean="0"/>
              <a:t>4</a:t>
            </a:fld>
            <a:endParaRPr lang="de-DE" dirty="0"/>
          </a:p>
        </p:txBody>
      </p:sp>
    </p:spTree>
    <p:extLst>
      <p:ext uri="{BB962C8B-B14F-4D97-AF65-F5344CB8AC3E}">
        <p14:creationId xmlns:p14="http://schemas.microsoft.com/office/powerpoint/2010/main" val="11760509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115A580F-E35D-42E1-AF82-E41CC201EA91}" type="slidenum">
              <a:rPr lang="de-DE" smtClean="0"/>
              <a:t>32</a:t>
            </a:fld>
            <a:endParaRPr lang="de-DE" dirty="0"/>
          </a:p>
        </p:txBody>
      </p:sp>
    </p:spTree>
    <p:extLst>
      <p:ext uri="{BB962C8B-B14F-4D97-AF65-F5344CB8AC3E}">
        <p14:creationId xmlns:p14="http://schemas.microsoft.com/office/powerpoint/2010/main" val="41699393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115A580F-E35D-42E1-AF82-E41CC201EA91}" type="slidenum">
              <a:rPr lang="de-DE" smtClean="0"/>
              <a:t>34</a:t>
            </a:fld>
            <a:endParaRPr lang="de-DE" dirty="0"/>
          </a:p>
        </p:txBody>
      </p:sp>
    </p:spTree>
    <p:extLst>
      <p:ext uri="{BB962C8B-B14F-4D97-AF65-F5344CB8AC3E}">
        <p14:creationId xmlns:p14="http://schemas.microsoft.com/office/powerpoint/2010/main" val="3846736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115A580F-E35D-42E1-AF82-E41CC201EA91}" type="slidenum">
              <a:rPr lang="de-DE" smtClean="0"/>
              <a:t>5</a:t>
            </a:fld>
            <a:endParaRPr lang="de-DE" dirty="0"/>
          </a:p>
        </p:txBody>
      </p:sp>
    </p:spTree>
    <p:extLst>
      <p:ext uri="{BB962C8B-B14F-4D97-AF65-F5344CB8AC3E}">
        <p14:creationId xmlns:p14="http://schemas.microsoft.com/office/powerpoint/2010/main" val="1178244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115A580F-E35D-42E1-AF82-E41CC201EA91}" type="slidenum">
              <a:rPr lang="de-DE" smtClean="0"/>
              <a:t>6</a:t>
            </a:fld>
            <a:endParaRPr lang="de-DE" dirty="0"/>
          </a:p>
        </p:txBody>
      </p:sp>
    </p:spTree>
    <p:extLst>
      <p:ext uri="{BB962C8B-B14F-4D97-AF65-F5344CB8AC3E}">
        <p14:creationId xmlns:p14="http://schemas.microsoft.com/office/powerpoint/2010/main" val="855259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115A580F-E35D-42E1-AF82-E41CC201EA91}" type="slidenum">
              <a:rPr lang="de-DE" smtClean="0"/>
              <a:t>7</a:t>
            </a:fld>
            <a:endParaRPr lang="de-DE" dirty="0"/>
          </a:p>
        </p:txBody>
      </p:sp>
    </p:spTree>
    <p:extLst>
      <p:ext uri="{BB962C8B-B14F-4D97-AF65-F5344CB8AC3E}">
        <p14:creationId xmlns:p14="http://schemas.microsoft.com/office/powerpoint/2010/main" val="3372384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115A580F-E35D-42E1-AF82-E41CC201EA91}" type="slidenum">
              <a:rPr lang="de-DE" smtClean="0"/>
              <a:t>8</a:t>
            </a:fld>
            <a:endParaRPr lang="de-DE" dirty="0"/>
          </a:p>
        </p:txBody>
      </p:sp>
    </p:spTree>
    <p:extLst>
      <p:ext uri="{BB962C8B-B14F-4D97-AF65-F5344CB8AC3E}">
        <p14:creationId xmlns:p14="http://schemas.microsoft.com/office/powerpoint/2010/main" val="2163256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115A580F-E35D-42E1-AF82-E41CC201EA91}" type="slidenum">
              <a:rPr lang="de-DE" smtClean="0"/>
              <a:t>9</a:t>
            </a:fld>
            <a:endParaRPr lang="de-DE" dirty="0"/>
          </a:p>
        </p:txBody>
      </p:sp>
    </p:spTree>
    <p:extLst>
      <p:ext uri="{BB962C8B-B14F-4D97-AF65-F5344CB8AC3E}">
        <p14:creationId xmlns:p14="http://schemas.microsoft.com/office/powerpoint/2010/main" val="3377670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115A580F-E35D-42E1-AF82-E41CC201EA91}" type="slidenum">
              <a:rPr lang="de-DE" smtClean="0"/>
              <a:t>10</a:t>
            </a:fld>
            <a:endParaRPr lang="de-DE" dirty="0"/>
          </a:p>
        </p:txBody>
      </p:sp>
    </p:spTree>
    <p:extLst>
      <p:ext uri="{BB962C8B-B14F-4D97-AF65-F5344CB8AC3E}">
        <p14:creationId xmlns:p14="http://schemas.microsoft.com/office/powerpoint/2010/main" val="1472940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bg>
      <p:bgRef idx="1001">
        <a:schemeClr val="bg1"/>
      </p:bgRef>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9AE8321-5884-9E75-1272-926961F3131D}"/>
              </a:ext>
            </a:extLst>
          </p:cNvPr>
          <p:cNvSpPr>
            <a:spLocks noGrp="1"/>
          </p:cNvSpPr>
          <p:nvPr>
            <p:ph type="title" hasCustomPrompt="1"/>
          </p:nvPr>
        </p:nvSpPr>
        <p:spPr>
          <a:xfrm>
            <a:off x="685800" y="908591"/>
            <a:ext cx="4058728" cy="5225507"/>
          </a:xfrm>
        </p:spPr>
        <p:txBody>
          <a:bodyPr rtlCol="0" anchor="t">
            <a:normAutofit/>
          </a:bodyPr>
          <a:lstStyle>
            <a:lvl1pPr>
              <a:defRPr lang="de-DE" sz="3200"/>
            </a:lvl1pPr>
          </a:lstStyle>
          <a:p>
            <a:pPr rtl="0"/>
            <a:r>
              <a:rPr lang="de-DE"/>
              <a:t>Titel durch Klicken hinzufügen</a:t>
            </a:r>
          </a:p>
        </p:txBody>
      </p:sp>
      <p:sp>
        <p:nvSpPr>
          <p:cNvPr id="9" name="Bildplatzhalter 8">
            <a:extLst>
              <a:ext uri="{FF2B5EF4-FFF2-40B4-BE49-F238E27FC236}">
                <a16:creationId xmlns:a16="http://schemas.microsoft.com/office/drawing/2014/main" id="{B22DF521-FA73-0B43-D1F3-A28543BA84E8}"/>
              </a:ext>
            </a:extLst>
          </p:cNvPr>
          <p:cNvSpPr>
            <a:spLocks noGrp="1"/>
          </p:cNvSpPr>
          <p:nvPr>
            <p:ph type="pic" sz="quarter" idx="10" hasCustomPrompt="1"/>
          </p:nvPr>
        </p:nvSpPr>
        <p:spPr>
          <a:xfrm>
            <a:off x="5699125" y="0"/>
            <a:ext cx="5786438" cy="6134100"/>
          </a:xfrm>
        </p:spPr>
        <p:txBody>
          <a:bodyPr rtlCol="0"/>
          <a:lstStyle>
            <a:lvl1pPr marL="0" indent="0" algn="ctr">
              <a:buNone/>
              <a:defRPr lang="de-DE"/>
            </a:lvl1pPr>
          </a:lstStyle>
          <a:p>
            <a:pPr rtl="0"/>
            <a:r>
              <a:rPr lang="de-DE"/>
              <a:t>Bild durch Klicken auf ein Symbol einzufügen</a:t>
            </a:r>
          </a:p>
        </p:txBody>
      </p:sp>
      <p:sp>
        <p:nvSpPr>
          <p:cNvPr id="4" name="Foliennummernplatzhalter 5">
            <a:extLst>
              <a:ext uri="{FF2B5EF4-FFF2-40B4-BE49-F238E27FC236}">
                <a16:creationId xmlns:a16="http://schemas.microsoft.com/office/drawing/2014/main" id="{400E6515-DDBF-35F4-5C9E-FF113FD164EF}"/>
              </a:ext>
            </a:extLst>
          </p:cNvPr>
          <p:cNvSpPr>
            <a:spLocks noGrp="1"/>
          </p:cNvSpPr>
          <p:nvPr>
            <p:ph type="sldNum" sz="quarter" idx="4"/>
          </p:nvPr>
        </p:nvSpPr>
        <p:spPr>
          <a:xfrm>
            <a:off x="10919012" y="6274074"/>
            <a:ext cx="672354" cy="583926"/>
          </a:xfrm>
          <a:prstGeom prst="rect">
            <a:avLst/>
          </a:prstGeom>
        </p:spPr>
        <p:txBody>
          <a:bodyPr vert="horz" lIns="91440" tIns="45720" rIns="91440" bIns="45720" rtlCol="0" anchor="t"/>
          <a:lstStyle>
            <a:lvl1pPr algn="r">
              <a:defRPr lang="de-DE" sz="1400">
                <a:solidFill>
                  <a:schemeClr val="tx1"/>
                </a:solidFill>
              </a:defRPr>
            </a:lvl1pPr>
          </a:lstStyle>
          <a:p>
            <a:pPr rtl="0"/>
            <a:fld id="{C3DB2ADC-AF19-4574-8C10-79B5B04FCA27}" type="slidenum">
              <a:rPr lang="de-DE" smtClean="0"/>
              <a:pPr/>
              <a:t>‹Nr.›</a:t>
            </a:fld>
            <a:endParaRPr lang="de-DE" dirty="0"/>
          </a:p>
        </p:txBody>
      </p:sp>
      <p:cxnSp>
        <p:nvCxnSpPr>
          <p:cNvPr id="3" name="Gerader Verbinder 2">
            <a:extLst>
              <a:ext uri="{FF2B5EF4-FFF2-40B4-BE49-F238E27FC236}">
                <a16:creationId xmlns:a16="http://schemas.microsoft.com/office/drawing/2014/main" id="{8B32A424-7EFB-F80C-2BDA-94D103A55F77}"/>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id="{668EFEEF-ABDC-22C9-C5DB-0494BEB8687D}"/>
              </a:ext>
              <a:ext uri="{C183D7F6-B498-43B3-948B-1728B52AA6E4}">
                <adec:decorative xmlns:adec="http://schemas.microsoft.com/office/drawing/2017/decorative" val="1"/>
              </a:ext>
            </a:extLst>
          </p:cNvPr>
          <p:cNvCxnSpPr>
            <a:cxnSpLocks/>
          </p:cNvCxnSpPr>
          <p:nvPr userDrawn="1"/>
        </p:nvCxnSpPr>
        <p:spPr>
          <a:xfrm>
            <a:off x="5699342" y="6136928"/>
            <a:ext cx="57867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3195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inhalt und Tabelle">
    <p:spTree>
      <p:nvGrpSpPr>
        <p:cNvPr id="1" name=""/>
        <p:cNvGrpSpPr/>
        <p:nvPr/>
      </p:nvGrpSpPr>
      <p:grpSpPr>
        <a:xfrm>
          <a:off x="0" y="0"/>
          <a:ext cx="0" cy="0"/>
          <a:chOff x="0" y="0"/>
          <a:chExt cx="0" cy="0"/>
        </a:xfrm>
      </p:grpSpPr>
      <p:sp>
        <p:nvSpPr>
          <p:cNvPr id="20" name="Titel 10">
            <a:extLst>
              <a:ext uri="{FF2B5EF4-FFF2-40B4-BE49-F238E27FC236}">
                <a16:creationId xmlns:a16="http://schemas.microsoft.com/office/drawing/2014/main" id="{6DC3399C-8B0E-4D7D-A955-FB1F37CF3672}"/>
              </a:ext>
            </a:extLst>
          </p:cNvPr>
          <p:cNvSpPr>
            <a:spLocks noGrp="1"/>
          </p:cNvSpPr>
          <p:nvPr>
            <p:ph type="ctrTitle" hasCustomPrompt="1"/>
          </p:nvPr>
        </p:nvSpPr>
        <p:spPr>
          <a:xfrm>
            <a:off x="734591" y="992528"/>
            <a:ext cx="10722817" cy="1188227"/>
          </a:xfrm>
          <a:prstGeom prst="rect">
            <a:avLst/>
          </a:prstGeom>
        </p:spPr>
        <p:txBody>
          <a:bodyPr rtlCol="0" anchor="t">
            <a:normAutofit/>
          </a:bodyPr>
          <a:lstStyle>
            <a:lvl1pPr>
              <a:defRPr lang="de-DE" sz="3200"/>
            </a:lvl1pPr>
          </a:lstStyle>
          <a:p>
            <a:pPr rtl="0"/>
            <a:r>
              <a:rPr lang="de-DE"/>
              <a:t>Titel durch Klicken hinzufügen</a:t>
            </a:r>
          </a:p>
        </p:txBody>
      </p:sp>
      <p:sp>
        <p:nvSpPr>
          <p:cNvPr id="7" name="Inhaltsplatzhalter 6">
            <a:extLst>
              <a:ext uri="{FF2B5EF4-FFF2-40B4-BE49-F238E27FC236}">
                <a16:creationId xmlns:a16="http://schemas.microsoft.com/office/drawing/2014/main" id="{63C6D5E5-DE84-EC37-75DB-50DB75B5CD48}"/>
              </a:ext>
            </a:extLst>
          </p:cNvPr>
          <p:cNvSpPr>
            <a:spLocks noGrp="1"/>
          </p:cNvSpPr>
          <p:nvPr>
            <p:ph sz="quarter" idx="14" hasCustomPrompt="1"/>
          </p:nvPr>
        </p:nvSpPr>
        <p:spPr>
          <a:xfrm>
            <a:off x="743216" y="2244725"/>
            <a:ext cx="3277639" cy="3903663"/>
          </a:xfrm>
        </p:spPr>
        <p:txBody>
          <a:bodyPr rtlCol="0"/>
          <a:lstStyle>
            <a:lvl1pPr>
              <a:spcBef>
                <a:spcPts val="0"/>
              </a:spcBef>
              <a:spcAft>
                <a:spcPts val="1200"/>
              </a:spcAft>
              <a:defRPr lang="de-DE"/>
            </a:lvl1pPr>
            <a:lvl2pPr>
              <a:spcBef>
                <a:spcPts val="0"/>
              </a:spcBef>
              <a:spcAft>
                <a:spcPts val="1200"/>
              </a:spcAft>
              <a:defRPr lang="de-DE"/>
            </a:lvl2pPr>
            <a:lvl3pPr>
              <a:spcBef>
                <a:spcPts val="0"/>
              </a:spcBef>
              <a:spcAft>
                <a:spcPts val="1200"/>
              </a:spcAft>
              <a:defRPr lang="de-DE"/>
            </a:lvl3pPr>
            <a:lvl4pPr>
              <a:spcBef>
                <a:spcPts val="0"/>
              </a:spcBef>
              <a:spcAft>
                <a:spcPts val="1200"/>
              </a:spcAft>
              <a:defRPr lang="de-DE"/>
            </a:lvl4pPr>
            <a:lvl5pPr>
              <a:spcBef>
                <a:spcPts val="0"/>
              </a:spcBef>
              <a:spcAft>
                <a:spcPts val="1200"/>
              </a:spcAft>
              <a:defRPr lang="de-DE"/>
            </a:lvl5pPr>
          </a:lstStyle>
          <a:p>
            <a:pPr lvl="0" rtl="0"/>
            <a:r>
              <a:rPr lang="de-DE"/>
              <a:t>Klicken, um Inhalt hinzuzufügen</a:t>
            </a:r>
          </a:p>
          <a:p>
            <a:pPr lvl="1" rtl="0"/>
            <a:r>
              <a:rPr lang="de-DE"/>
              <a:t>Zweite Ebene</a:t>
            </a:r>
          </a:p>
          <a:p>
            <a:pPr lvl="2" rtl="0"/>
            <a:r>
              <a:rPr lang="de-DE"/>
              <a:t>Dritte Ebene</a:t>
            </a:r>
          </a:p>
          <a:p>
            <a:pPr lvl="3" rtl="0"/>
            <a:r>
              <a:rPr lang="de-DE"/>
              <a:t>Vierte Ebene</a:t>
            </a:r>
          </a:p>
          <a:p>
            <a:pPr lvl="4" rtl="0"/>
            <a:r>
              <a:rPr lang="de-DE"/>
              <a:t>Fünfte Ebene</a:t>
            </a:r>
          </a:p>
        </p:txBody>
      </p:sp>
      <p:sp>
        <p:nvSpPr>
          <p:cNvPr id="6" name="Tabellenplatzhalter 5">
            <a:extLst>
              <a:ext uri="{FF2B5EF4-FFF2-40B4-BE49-F238E27FC236}">
                <a16:creationId xmlns:a16="http://schemas.microsoft.com/office/drawing/2014/main" id="{C6DB8F81-B3A9-1D53-A844-F980B4ED20C9}"/>
              </a:ext>
            </a:extLst>
          </p:cNvPr>
          <p:cNvSpPr>
            <a:spLocks noGrp="1"/>
          </p:cNvSpPr>
          <p:nvPr>
            <p:ph type="tbl" sz="quarter" idx="15" hasCustomPrompt="1"/>
          </p:nvPr>
        </p:nvSpPr>
        <p:spPr>
          <a:xfrm>
            <a:off x="4406900" y="2244725"/>
            <a:ext cx="7061200" cy="3903663"/>
          </a:xfrm>
        </p:spPr>
        <p:txBody>
          <a:bodyPr rtlCol="0"/>
          <a:lstStyle>
            <a:lvl1pPr>
              <a:defRPr lang="de-DE"/>
            </a:lvl1pPr>
          </a:lstStyle>
          <a:p>
            <a:pPr rtl="0"/>
            <a:r>
              <a:rPr lang="de-DE"/>
              <a:t>Tabelle durch Klicken auf das Symbol einzufügen</a:t>
            </a:r>
          </a:p>
        </p:txBody>
      </p:sp>
      <p:sp>
        <p:nvSpPr>
          <p:cNvPr id="8" name="Foliennummernplatzhalter 5">
            <a:extLst>
              <a:ext uri="{FF2B5EF4-FFF2-40B4-BE49-F238E27FC236}">
                <a16:creationId xmlns:a16="http://schemas.microsoft.com/office/drawing/2014/main" id="{9147C2FA-8BD9-36BF-787A-3B3C4847BF5F}"/>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lang="de-DE" sz="1400">
                <a:solidFill>
                  <a:schemeClr val="tx1"/>
                </a:solidFill>
              </a:defRPr>
            </a:lvl1pPr>
          </a:lstStyle>
          <a:p>
            <a:pPr rtl="0"/>
            <a:fld id="{C3DB2ADC-AF19-4574-8C10-79B5B04FCA27}" type="slidenum">
              <a:rPr lang="de-DE" smtClean="0"/>
              <a:pPr/>
              <a:t>‹Nr.›</a:t>
            </a:fld>
            <a:endParaRPr lang="de-DE" dirty="0"/>
          </a:p>
        </p:txBody>
      </p:sp>
      <p:cxnSp>
        <p:nvCxnSpPr>
          <p:cNvPr id="9" name="Gerader Verbinder 8">
            <a:extLst>
              <a:ext uri="{FF2B5EF4-FFF2-40B4-BE49-F238E27FC236}">
                <a16:creationId xmlns:a16="http://schemas.microsoft.com/office/drawing/2014/main" id="{133A6849-B613-7080-903C-A7A211B7C596}"/>
              </a:ext>
              <a:ext uri="{C183D7F6-B498-43B3-948B-1728B52AA6E4}">
                <adec:decorative xmlns:adec="http://schemas.microsoft.com/office/drawing/2017/decorative" val="1"/>
              </a:ext>
            </a:extLst>
          </p:cNvPr>
          <p:cNvCxnSpPr>
            <a:cxnSpLocks/>
          </p:cNvCxnSpPr>
          <p:nvPr userDrawn="1"/>
        </p:nvCxnSpPr>
        <p:spPr>
          <a:xfrm>
            <a:off x="724574" y="723899"/>
            <a:ext cx="10761492"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1178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und zwei Inhalte 3">
    <p:spTree>
      <p:nvGrpSpPr>
        <p:cNvPr id="1" name=""/>
        <p:cNvGrpSpPr/>
        <p:nvPr/>
      </p:nvGrpSpPr>
      <p:grpSpPr>
        <a:xfrm>
          <a:off x="0" y="0"/>
          <a:ext cx="0" cy="0"/>
          <a:chOff x="0" y="0"/>
          <a:chExt cx="0" cy="0"/>
        </a:xfrm>
      </p:grpSpPr>
      <p:sp>
        <p:nvSpPr>
          <p:cNvPr id="8" name="Titel 9">
            <a:extLst>
              <a:ext uri="{FF2B5EF4-FFF2-40B4-BE49-F238E27FC236}">
                <a16:creationId xmlns:a16="http://schemas.microsoft.com/office/drawing/2014/main" id="{4246B94A-8C64-4FBA-B409-1F9487E19CF3}"/>
              </a:ext>
            </a:extLst>
          </p:cNvPr>
          <p:cNvSpPr>
            <a:spLocks noGrp="1"/>
          </p:cNvSpPr>
          <p:nvPr>
            <p:ph type="title" hasCustomPrompt="1"/>
          </p:nvPr>
        </p:nvSpPr>
        <p:spPr>
          <a:xfrm>
            <a:off x="700087" y="985626"/>
            <a:ext cx="10703197" cy="1170978"/>
          </a:xfrm>
          <a:prstGeom prst="rect">
            <a:avLst/>
          </a:prstGeom>
        </p:spPr>
        <p:txBody>
          <a:bodyPr rtlCol="0" anchor="t">
            <a:normAutofit/>
          </a:bodyPr>
          <a:lstStyle>
            <a:lvl1pPr>
              <a:defRPr lang="de-DE" sz="3200"/>
            </a:lvl1pPr>
          </a:lstStyle>
          <a:p>
            <a:pPr rtl="0"/>
            <a:r>
              <a:rPr lang="de-DE"/>
              <a:t>Titel durch Klicken hinzufügen</a:t>
            </a:r>
          </a:p>
        </p:txBody>
      </p:sp>
      <p:sp>
        <p:nvSpPr>
          <p:cNvPr id="3" name="Inhaltsplatzhalter 4">
            <a:extLst>
              <a:ext uri="{FF2B5EF4-FFF2-40B4-BE49-F238E27FC236}">
                <a16:creationId xmlns:a16="http://schemas.microsoft.com/office/drawing/2014/main" id="{A4F2998B-5567-1A45-7720-4998CC19EF0D}"/>
              </a:ext>
            </a:extLst>
          </p:cNvPr>
          <p:cNvSpPr>
            <a:spLocks noGrp="1"/>
          </p:cNvSpPr>
          <p:nvPr>
            <p:ph sz="quarter" idx="11" hasCustomPrompt="1"/>
          </p:nvPr>
        </p:nvSpPr>
        <p:spPr>
          <a:xfrm>
            <a:off x="700087" y="2244725"/>
            <a:ext cx="7060200" cy="3912896"/>
          </a:xfrm>
        </p:spPr>
        <p:txBody>
          <a:bodyPr rtlCol="0">
            <a:normAutofit/>
          </a:bodyPr>
          <a:lstStyle>
            <a:lvl1pPr>
              <a:spcBef>
                <a:spcPts val="0"/>
              </a:spcBef>
              <a:spcAft>
                <a:spcPts val="1200"/>
              </a:spcAft>
              <a:defRPr lang="de-DE" sz="2000"/>
            </a:lvl1pPr>
            <a:lvl2pPr>
              <a:spcBef>
                <a:spcPts val="0"/>
              </a:spcBef>
              <a:spcAft>
                <a:spcPts val="1200"/>
              </a:spcAft>
              <a:defRPr lang="de-DE" sz="1800"/>
            </a:lvl2pPr>
            <a:lvl3pPr>
              <a:spcBef>
                <a:spcPts val="0"/>
              </a:spcBef>
              <a:spcAft>
                <a:spcPts val="1200"/>
              </a:spcAft>
              <a:defRPr lang="de-DE" sz="1600"/>
            </a:lvl3pPr>
            <a:lvl4pPr>
              <a:spcBef>
                <a:spcPts val="0"/>
              </a:spcBef>
              <a:spcAft>
                <a:spcPts val="1200"/>
              </a:spcAft>
              <a:defRPr lang="de-DE" sz="1400"/>
            </a:lvl4pPr>
            <a:lvl5pPr>
              <a:spcBef>
                <a:spcPts val="0"/>
              </a:spcBef>
              <a:spcAft>
                <a:spcPts val="1200"/>
              </a:spcAft>
              <a:defRPr lang="de-DE" sz="1400"/>
            </a:lvl5pPr>
          </a:lstStyle>
          <a:p>
            <a:pPr lvl="0" rtl="0"/>
            <a:r>
              <a:rPr lang="de-DE"/>
              <a:t>Inhalt durch Klicken hinzuzufügen</a:t>
            </a:r>
          </a:p>
          <a:p>
            <a:pPr lvl="1" rtl="0"/>
            <a:r>
              <a:rPr lang="de-DE"/>
              <a:t>Zweite Ebene</a:t>
            </a:r>
          </a:p>
          <a:p>
            <a:pPr lvl="2" rtl="0"/>
            <a:r>
              <a:rPr lang="de-DE"/>
              <a:t>Dritte Ebene</a:t>
            </a:r>
          </a:p>
          <a:p>
            <a:pPr lvl="3" rtl="0"/>
            <a:r>
              <a:rPr lang="de-DE"/>
              <a:t>Vierte Ebene</a:t>
            </a:r>
          </a:p>
          <a:p>
            <a:pPr lvl="4" rtl="0"/>
            <a:r>
              <a:rPr lang="de-DE"/>
              <a:t>Fünfte Ebene</a:t>
            </a:r>
          </a:p>
        </p:txBody>
      </p:sp>
      <p:sp>
        <p:nvSpPr>
          <p:cNvPr id="5" name="Inhaltsplatzhalter 4">
            <a:extLst>
              <a:ext uri="{FF2B5EF4-FFF2-40B4-BE49-F238E27FC236}">
                <a16:creationId xmlns:a16="http://schemas.microsoft.com/office/drawing/2014/main" id="{02736CFB-FEC9-D3FB-01C8-D0AF64ED3AE0}"/>
              </a:ext>
            </a:extLst>
          </p:cNvPr>
          <p:cNvSpPr>
            <a:spLocks noGrp="1"/>
          </p:cNvSpPr>
          <p:nvPr>
            <p:ph sz="quarter" idx="10" hasCustomPrompt="1"/>
          </p:nvPr>
        </p:nvSpPr>
        <p:spPr>
          <a:xfrm>
            <a:off x="8445209" y="2244725"/>
            <a:ext cx="2958075" cy="3904268"/>
          </a:xfrm>
        </p:spPr>
        <p:txBody>
          <a:bodyPr rtlCol="0">
            <a:normAutofit/>
          </a:bodyPr>
          <a:lstStyle>
            <a:lvl1pPr>
              <a:spcBef>
                <a:spcPts val="0"/>
              </a:spcBef>
              <a:spcAft>
                <a:spcPts val="1200"/>
              </a:spcAft>
              <a:defRPr lang="de-DE" sz="2000" b="1"/>
            </a:lvl1pPr>
            <a:lvl2pPr>
              <a:spcBef>
                <a:spcPts val="0"/>
              </a:spcBef>
              <a:spcAft>
                <a:spcPts val="1200"/>
              </a:spcAft>
              <a:defRPr lang="de-DE" sz="1800" b="1"/>
            </a:lvl2pPr>
            <a:lvl3pPr>
              <a:spcBef>
                <a:spcPts val="0"/>
              </a:spcBef>
              <a:spcAft>
                <a:spcPts val="1200"/>
              </a:spcAft>
              <a:defRPr lang="de-DE" sz="1600" b="1"/>
            </a:lvl3pPr>
            <a:lvl4pPr>
              <a:spcBef>
                <a:spcPts val="0"/>
              </a:spcBef>
              <a:spcAft>
                <a:spcPts val="1200"/>
              </a:spcAft>
              <a:defRPr lang="de-DE" sz="1400" b="1"/>
            </a:lvl4pPr>
            <a:lvl5pPr>
              <a:spcBef>
                <a:spcPts val="0"/>
              </a:spcBef>
              <a:spcAft>
                <a:spcPts val="1200"/>
              </a:spcAft>
              <a:defRPr lang="de-DE" sz="1400" b="1"/>
            </a:lvl5pPr>
          </a:lstStyle>
          <a:p>
            <a:pPr lvl="0" rtl="0"/>
            <a:r>
              <a:rPr lang="de-DE"/>
              <a:t>Inhalt durch Klicken hinzuzufügen</a:t>
            </a:r>
          </a:p>
          <a:p>
            <a:pPr lvl="1" rtl="0"/>
            <a:r>
              <a:rPr lang="de-DE"/>
              <a:t>Zweite Ebene</a:t>
            </a:r>
          </a:p>
          <a:p>
            <a:pPr lvl="2" rtl="0"/>
            <a:r>
              <a:rPr lang="de-DE"/>
              <a:t>Dritte Ebene</a:t>
            </a:r>
          </a:p>
          <a:p>
            <a:pPr lvl="3" rtl="0"/>
            <a:r>
              <a:rPr lang="de-DE"/>
              <a:t>Vierte Ebene</a:t>
            </a:r>
          </a:p>
          <a:p>
            <a:pPr lvl="4" rtl="0"/>
            <a:r>
              <a:rPr lang="de-DE"/>
              <a:t>Fünfte Ebene</a:t>
            </a:r>
          </a:p>
        </p:txBody>
      </p:sp>
      <p:sp>
        <p:nvSpPr>
          <p:cNvPr id="2" name="Foliennummernplatzhalter 5">
            <a:extLst>
              <a:ext uri="{FF2B5EF4-FFF2-40B4-BE49-F238E27FC236}">
                <a16:creationId xmlns:a16="http://schemas.microsoft.com/office/drawing/2014/main" id="{457EDA23-301F-47EE-3683-0B3206D8F539}"/>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lang="de-DE" sz="1400">
                <a:solidFill>
                  <a:schemeClr val="tx1"/>
                </a:solidFill>
              </a:defRPr>
            </a:lvl1pPr>
          </a:lstStyle>
          <a:p>
            <a:pPr rtl="0"/>
            <a:fld id="{C3DB2ADC-AF19-4574-8C10-79B5B04FCA27}" type="slidenum">
              <a:rPr lang="de-DE" smtClean="0"/>
              <a:pPr/>
              <a:t>‹Nr.›</a:t>
            </a:fld>
            <a:endParaRPr lang="de-DE" dirty="0"/>
          </a:p>
        </p:txBody>
      </p:sp>
      <p:cxnSp>
        <p:nvCxnSpPr>
          <p:cNvPr id="4" name="Gerader Verbinder 3">
            <a:extLst>
              <a:ext uri="{FF2B5EF4-FFF2-40B4-BE49-F238E27FC236}">
                <a16:creationId xmlns:a16="http://schemas.microsoft.com/office/drawing/2014/main" id="{2E205FD8-58A9-6B91-010A-1870572FDC78}"/>
              </a:ext>
              <a:ext uri="{C183D7F6-B498-43B3-948B-1728B52AA6E4}">
                <adec:decorative xmlns:adec="http://schemas.microsoft.com/office/drawing/2017/decorative" val="1"/>
              </a:ext>
            </a:extLst>
          </p:cNvPr>
          <p:cNvCxnSpPr>
            <a:cxnSpLocks/>
          </p:cNvCxnSpPr>
          <p:nvPr userDrawn="1"/>
        </p:nvCxnSpPr>
        <p:spPr>
          <a:xfrm>
            <a:off x="724574" y="723899"/>
            <a:ext cx="10761492"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17356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und Tabelle">
    <p:spTree>
      <p:nvGrpSpPr>
        <p:cNvPr id="1" name=""/>
        <p:cNvGrpSpPr/>
        <p:nvPr/>
      </p:nvGrpSpPr>
      <p:grpSpPr>
        <a:xfrm>
          <a:off x="0" y="0"/>
          <a:ext cx="0" cy="0"/>
          <a:chOff x="0" y="0"/>
          <a:chExt cx="0" cy="0"/>
        </a:xfrm>
      </p:grpSpPr>
      <p:sp>
        <p:nvSpPr>
          <p:cNvPr id="20" name="Titel 10">
            <a:extLst>
              <a:ext uri="{FF2B5EF4-FFF2-40B4-BE49-F238E27FC236}">
                <a16:creationId xmlns:a16="http://schemas.microsoft.com/office/drawing/2014/main" id="{6DC3399C-8B0E-4D7D-A955-FB1F37CF3672}"/>
              </a:ext>
            </a:extLst>
          </p:cNvPr>
          <p:cNvSpPr>
            <a:spLocks noGrp="1"/>
          </p:cNvSpPr>
          <p:nvPr>
            <p:ph type="ctrTitle" hasCustomPrompt="1"/>
          </p:nvPr>
        </p:nvSpPr>
        <p:spPr>
          <a:xfrm>
            <a:off x="723860" y="983902"/>
            <a:ext cx="10787370" cy="1051927"/>
          </a:xfrm>
          <a:prstGeom prst="rect">
            <a:avLst/>
          </a:prstGeom>
        </p:spPr>
        <p:txBody>
          <a:bodyPr rtlCol="0" anchor="t">
            <a:normAutofit/>
          </a:bodyPr>
          <a:lstStyle>
            <a:lvl1pPr>
              <a:defRPr lang="de-DE" sz="3200"/>
            </a:lvl1pPr>
          </a:lstStyle>
          <a:p>
            <a:pPr rtl="0"/>
            <a:r>
              <a:rPr lang="de-DE"/>
              <a:t>Titel durch Klicken hinzufügen</a:t>
            </a:r>
          </a:p>
        </p:txBody>
      </p:sp>
      <p:sp>
        <p:nvSpPr>
          <p:cNvPr id="6" name="Tabellenplatzhalter 5">
            <a:extLst>
              <a:ext uri="{FF2B5EF4-FFF2-40B4-BE49-F238E27FC236}">
                <a16:creationId xmlns:a16="http://schemas.microsoft.com/office/drawing/2014/main" id="{C6DB8F81-B3A9-1D53-A844-F980B4ED20C9}"/>
              </a:ext>
            </a:extLst>
          </p:cNvPr>
          <p:cNvSpPr>
            <a:spLocks noGrp="1"/>
          </p:cNvSpPr>
          <p:nvPr>
            <p:ph type="tbl" sz="quarter" idx="15" hasCustomPrompt="1"/>
          </p:nvPr>
        </p:nvSpPr>
        <p:spPr>
          <a:xfrm>
            <a:off x="706608" y="2244725"/>
            <a:ext cx="10761492" cy="3903663"/>
          </a:xfrm>
        </p:spPr>
        <p:txBody>
          <a:bodyPr rtlCol="0"/>
          <a:lstStyle>
            <a:lvl1pPr>
              <a:defRPr lang="de-DE"/>
            </a:lvl1pPr>
          </a:lstStyle>
          <a:p>
            <a:pPr rtl="0"/>
            <a:r>
              <a:rPr lang="de-DE"/>
              <a:t>Tabelle durch Klicken auf das Symbol einzufügen</a:t>
            </a:r>
          </a:p>
        </p:txBody>
      </p:sp>
      <p:sp>
        <p:nvSpPr>
          <p:cNvPr id="8" name="Foliennummernplatzhalter 5">
            <a:extLst>
              <a:ext uri="{FF2B5EF4-FFF2-40B4-BE49-F238E27FC236}">
                <a16:creationId xmlns:a16="http://schemas.microsoft.com/office/drawing/2014/main" id="{9147C2FA-8BD9-36BF-787A-3B3C4847BF5F}"/>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lang="de-DE" sz="1400">
                <a:solidFill>
                  <a:schemeClr val="tx1"/>
                </a:solidFill>
              </a:defRPr>
            </a:lvl1pPr>
          </a:lstStyle>
          <a:p>
            <a:pPr rtl="0"/>
            <a:fld id="{C3DB2ADC-AF19-4574-8C10-79B5B04FCA27}" type="slidenum">
              <a:rPr lang="de-DE" smtClean="0"/>
              <a:pPr/>
              <a:t>‹Nr.›</a:t>
            </a:fld>
            <a:endParaRPr lang="de-DE" dirty="0"/>
          </a:p>
        </p:txBody>
      </p:sp>
      <p:cxnSp>
        <p:nvCxnSpPr>
          <p:cNvPr id="9" name="Gerader Verbinder 8">
            <a:extLst>
              <a:ext uri="{FF2B5EF4-FFF2-40B4-BE49-F238E27FC236}">
                <a16:creationId xmlns:a16="http://schemas.microsoft.com/office/drawing/2014/main" id="{133A6849-B613-7080-903C-A7A211B7C596}"/>
              </a:ext>
              <a:ext uri="{C183D7F6-B498-43B3-948B-1728B52AA6E4}">
                <adec:decorative xmlns:adec="http://schemas.microsoft.com/office/drawing/2017/decorative" val="1"/>
              </a:ext>
            </a:extLst>
          </p:cNvPr>
          <p:cNvCxnSpPr>
            <a:cxnSpLocks/>
          </p:cNvCxnSpPr>
          <p:nvPr userDrawn="1"/>
        </p:nvCxnSpPr>
        <p:spPr>
          <a:xfrm>
            <a:off x="724574" y="723899"/>
            <a:ext cx="10761492"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87781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chlussbemerkung 2">
    <p:bg>
      <p:bgRef idx="1001">
        <a:schemeClr val="bg1"/>
      </p:bgRef>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9AE8321-5884-9E75-1272-926961F3131D}"/>
              </a:ext>
            </a:extLst>
          </p:cNvPr>
          <p:cNvSpPr>
            <a:spLocks noGrp="1"/>
          </p:cNvSpPr>
          <p:nvPr>
            <p:ph type="title" hasCustomPrompt="1"/>
          </p:nvPr>
        </p:nvSpPr>
        <p:spPr>
          <a:xfrm>
            <a:off x="763439" y="684311"/>
            <a:ext cx="4058728" cy="2749009"/>
          </a:xfrm>
        </p:spPr>
        <p:txBody>
          <a:bodyPr rtlCol="0" anchor="b">
            <a:normAutofit/>
          </a:bodyPr>
          <a:lstStyle>
            <a:lvl1pPr algn="l">
              <a:defRPr lang="de-DE" sz="3200"/>
            </a:lvl1pPr>
          </a:lstStyle>
          <a:p>
            <a:pPr rtl="0"/>
            <a:r>
              <a:rPr lang="de-DE"/>
              <a:t>Titel durch Klicken hinzufügen</a:t>
            </a:r>
          </a:p>
        </p:txBody>
      </p:sp>
      <p:cxnSp>
        <p:nvCxnSpPr>
          <p:cNvPr id="5" name="Gerader Verbinder 4">
            <a:extLst>
              <a:ext uri="{FF2B5EF4-FFF2-40B4-BE49-F238E27FC236}">
                <a16:creationId xmlns:a16="http://schemas.microsoft.com/office/drawing/2014/main" id="{9D527B4D-405A-DCD2-6970-1162843E00DD}"/>
              </a:ext>
              <a:ext uri="{C183D7F6-B498-43B3-948B-1728B52AA6E4}">
                <adec:decorative xmlns:adec="http://schemas.microsoft.com/office/drawing/2017/decorative" val="1"/>
              </a:ext>
            </a:extLst>
          </p:cNvPr>
          <p:cNvCxnSpPr>
            <a:cxnSpLocks/>
          </p:cNvCxnSpPr>
          <p:nvPr userDrawn="1"/>
        </p:nvCxnSpPr>
        <p:spPr>
          <a:xfrm>
            <a:off x="814484" y="721031"/>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FB621246-77E4-43F0-CD40-C7DB9555D266}"/>
              </a:ext>
              <a:ext uri="{C183D7F6-B498-43B3-948B-1728B52AA6E4}">
                <adec:decorative xmlns:adec="http://schemas.microsoft.com/office/drawing/2017/decorative" val="1"/>
              </a:ext>
            </a:extLst>
          </p:cNvPr>
          <p:cNvCxnSpPr>
            <a:cxnSpLocks/>
          </p:cNvCxnSpPr>
          <p:nvPr userDrawn="1"/>
        </p:nvCxnSpPr>
        <p:spPr>
          <a:xfrm>
            <a:off x="5713726" y="6134059"/>
            <a:ext cx="57867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Inhaltsplatzhalter 12">
            <a:extLst>
              <a:ext uri="{FF2B5EF4-FFF2-40B4-BE49-F238E27FC236}">
                <a16:creationId xmlns:a16="http://schemas.microsoft.com/office/drawing/2014/main" id="{5EB8AC8C-DEDA-D180-1CD8-B67B47276E34}"/>
              </a:ext>
            </a:extLst>
          </p:cNvPr>
          <p:cNvSpPr>
            <a:spLocks noGrp="1"/>
          </p:cNvSpPr>
          <p:nvPr>
            <p:ph sz="quarter" idx="11" hasCustomPrompt="1"/>
          </p:nvPr>
        </p:nvSpPr>
        <p:spPr>
          <a:xfrm>
            <a:off x="757600" y="3662835"/>
            <a:ext cx="4064567" cy="2468396"/>
          </a:xfrm>
        </p:spPr>
        <p:txBody>
          <a:bodyPr rtlCol="0"/>
          <a:lstStyle>
            <a:lvl1pPr marL="0" indent="0">
              <a:spcBef>
                <a:spcPts val="0"/>
              </a:spcBef>
              <a:buNone/>
              <a:defRPr lang="de-DE"/>
            </a:lvl1pPr>
            <a:lvl2pPr marL="457200" indent="0">
              <a:spcBef>
                <a:spcPts val="0"/>
              </a:spcBef>
              <a:buNone/>
              <a:defRPr lang="de-DE"/>
            </a:lvl2pPr>
            <a:lvl3pPr marL="914400" indent="0">
              <a:spcBef>
                <a:spcPts val="0"/>
              </a:spcBef>
              <a:buNone/>
              <a:defRPr lang="de-DE"/>
            </a:lvl3pPr>
            <a:lvl4pPr marL="1371600" indent="0">
              <a:spcBef>
                <a:spcPts val="0"/>
              </a:spcBef>
              <a:buNone/>
              <a:defRPr lang="de-DE"/>
            </a:lvl4pPr>
            <a:lvl5pPr marL="1828800" indent="0">
              <a:spcBef>
                <a:spcPts val="0"/>
              </a:spcBef>
              <a:buNone/>
              <a:defRPr lang="de-DE"/>
            </a:lvl5pPr>
          </a:lstStyle>
          <a:p>
            <a:pPr lvl="0" rtl="0"/>
            <a:r>
              <a:rPr lang="de-DE"/>
              <a:t>Klicken, um Inhalt hinzuzufügen</a:t>
            </a:r>
          </a:p>
          <a:p>
            <a:pPr lvl="1" rtl="0"/>
            <a:r>
              <a:rPr lang="de-DE"/>
              <a:t>Zweite Ebene</a:t>
            </a:r>
          </a:p>
          <a:p>
            <a:pPr lvl="2" rtl="0"/>
            <a:r>
              <a:rPr lang="de-DE"/>
              <a:t>Dritte Ebene</a:t>
            </a:r>
          </a:p>
          <a:p>
            <a:pPr lvl="3" rtl="0"/>
            <a:r>
              <a:rPr lang="de-DE"/>
              <a:t>Vierte Ebene</a:t>
            </a:r>
          </a:p>
          <a:p>
            <a:pPr lvl="4" rtl="0"/>
            <a:r>
              <a:rPr lang="de-DE"/>
              <a:t>Fünfte Ebene</a:t>
            </a:r>
          </a:p>
        </p:txBody>
      </p:sp>
    </p:spTree>
    <p:extLst>
      <p:ext uri="{BB962C8B-B14F-4D97-AF65-F5344CB8AC3E}">
        <p14:creationId xmlns:p14="http://schemas.microsoft.com/office/powerpoint/2010/main" val="14989439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gesordnung 2">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7352414-3211-CEB2-31A1-11097989D435}"/>
              </a:ext>
            </a:extLst>
          </p:cNvPr>
          <p:cNvSpPr>
            <a:spLocks noGrp="1"/>
          </p:cNvSpPr>
          <p:nvPr>
            <p:ph type="title" hasCustomPrompt="1"/>
          </p:nvPr>
        </p:nvSpPr>
        <p:spPr>
          <a:xfrm>
            <a:off x="705934" y="723900"/>
            <a:ext cx="3503757" cy="5316415"/>
          </a:xfrm>
        </p:spPr>
        <p:txBody>
          <a:bodyPr rtlCol="0">
            <a:normAutofit/>
          </a:bodyPr>
          <a:lstStyle>
            <a:lvl1pPr>
              <a:defRPr lang="de-DE" sz="3200"/>
            </a:lvl1pPr>
          </a:lstStyle>
          <a:p>
            <a:pPr rtl="0"/>
            <a:r>
              <a:rPr lang="de-DE"/>
              <a:t>Titel durch Klicken hinzufügen</a:t>
            </a:r>
          </a:p>
        </p:txBody>
      </p:sp>
      <p:sp>
        <p:nvSpPr>
          <p:cNvPr id="9" name="Inhaltsplatzhalter 8">
            <a:extLst>
              <a:ext uri="{FF2B5EF4-FFF2-40B4-BE49-F238E27FC236}">
                <a16:creationId xmlns:a16="http://schemas.microsoft.com/office/drawing/2014/main" id="{4BA26D20-54E1-2490-0D75-F08BCB7D3BFF}"/>
              </a:ext>
            </a:extLst>
          </p:cNvPr>
          <p:cNvSpPr>
            <a:spLocks noGrp="1"/>
          </p:cNvSpPr>
          <p:nvPr>
            <p:ph sz="quarter" idx="10" hasCustomPrompt="1"/>
          </p:nvPr>
        </p:nvSpPr>
        <p:spPr>
          <a:xfrm>
            <a:off x="5582232" y="2053087"/>
            <a:ext cx="5903332" cy="3987230"/>
          </a:xfrm>
        </p:spPr>
        <p:txBody>
          <a:bodyPr rtlCol="0" anchor="t"/>
          <a:lstStyle>
            <a:lvl1pPr marL="0" indent="0">
              <a:buNone/>
              <a:defRPr lang="de-DE"/>
            </a:lvl1pPr>
            <a:lvl2pPr marL="742950" indent="-285750">
              <a:buFont typeface="Arial" panose="020B0604020202020204" pitchFamily="34" charset="0"/>
              <a:buChar char="•"/>
              <a:defRPr lang="de-DE"/>
            </a:lvl2pPr>
            <a:lvl3pPr marL="1200150" indent="-285750">
              <a:buFont typeface="Arial" panose="020B0604020202020204" pitchFamily="34" charset="0"/>
              <a:buChar char="•"/>
              <a:defRPr lang="de-DE"/>
            </a:lvl3pPr>
            <a:lvl4pPr marL="1657350" indent="-285750">
              <a:buFont typeface="Arial" panose="020B0604020202020204" pitchFamily="34" charset="0"/>
              <a:buChar char="•"/>
              <a:defRPr lang="de-DE"/>
            </a:lvl4pPr>
            <a:lvl5pPr marL="2114550" indent="-285750">
              <a:buFont typeface="Arial" panose="020B0604020202020204" pitchFamily="34" charset="0"/>
              <a:buChar char="•"/>
              <a:defRPr lang="de-DE"/>
            </a:lvl5pPr>
          </a:lstStyle>
          <a:p>
            <a:pPr lvl="0" rtl="0"/>
            <a:r>
              <a:rPr lang="de-DE"/>
              <a:t>Inhalt durch Klicken hinzuzufügen</a:t>
            </a:r>
          </a:p>
          <a:p>
            <a:pPr lvl="1" rtl="0"/>
            <a:r>
              <a:rPr lang="de-DE"/>
              <a:t>Zweite Ebene</a:t>
            </a:r>
          </a:p>
          <a:p>
            <a:pPr lvl="2" rtl="0"/>
            <a:r>
              <a:rPr lang="de-DE"/>
              <a:t>Dritte Ebene</a:t>
            </a:r>
          </a:p>
          <a:p>
            <a:pPr lvl="3" rtl="0"/>
            <a:r>
              <a:rPr lang="de-DE"/>
              <a:t>Vierte Ebene</a:t>
            </a:r>
          </a:p>
          <a:p>
            <a:pPr lvl="4" rtl="0"/>
            <a:r>
              <a:rPr lang="de-DE"/>
              <a:t>Fünfte Ebene</a:t>
            </a:r>
          </a:p>
        </p:txBody>
      </p:sp>
      <p:sp>
        <p:nvSpPr>
          <p:cNvPr id="4" name="Foliennummernplatzhalter 5">
            <a:extLst>
              <a:ext uri="{FF2B5EF4-FFF2-40B4-BE49-F238E27FC236}">
                <a16:creationId xmlns:a16="http://schemas.microsoft.com/office/drawing/2014/main" id="{400E6515-DDBF-35F4-5C9E-FF113FD164EF}"/>
              </a:ext>
            </a:extLst>
          </p:cNvPr>
          <p:cNvSpPr>
            <a:spLocks noGrp="1"/>
          </p:cNvSpPr>
          <p:nvPr>
            <p:ph type="sldNum" sz="quarter" idx="4"/>
          </p:nvPr>
        </p:nvSpPr>
        <p:spPr>
          <a:xfrm>
            <a:off x="10919012" y="6274074"/>
            <a:ext cx="672354" cy="583926"/>
          </a:xfrm>
          <a:prstGeom prst="rect">
            <a:avLst/>
          </a:prstGeom>
        </p:spPr>
        <p:txBody>
          <a:bodyPr vert="horz" lIns="91440" tIns="45720" rIns="91440" bIns="45720" rtlCol="0" anchor="t"/>
          <a:lstStyle>
            <a:lvl1pPr algn="r">
              <a:defRPr lang="de-DE" sz="1400">
                <a:solidFill>
                  <a:schemeClr val="tx1"/>
                </a:solidFill>
              </a:defRPr>
            </a:lvl1pPr>
          </a:lstStyle>
          <a:p>
            <a:pPr rtl="0"/>
            <a:fld id="{C3DB2ADC-AF19-4574-8C10-79B5B04FCA27}" type="slidenum">
              <a:rPr lang="de-DE" smtClean="0"/>
              <a:pPr/>
              <a:t>‹Nr.›</a:t>
            </a:fld>
            <a:endParaRPr lang="de-DE" dirty="0"/>
          </a:p>
        </p:txBody>
      </p:sp>
      <p:cxnSp>
        <p:nvCxnSpPr>
          <p:cNvPr id="5" name="Gerader Verbinder 4">
            <a:extLst>
              <a:ext uri="{FF2B5EF4-FFF2-40B4-BE49-F238E27FC236}">
                <a16:creationId xmlns:a16="http://schemas.microsoft.com/office/drawing/2014/main" id="{998A376F-AF56-AABE-DFA3-DE5A8C899613}"/>
              </a:ext>
              <a:ext uri="{C183D7F6-B498-43B3-948B-1728B52AA6E4}">
                <adec:decorative xmlns:adec="http://schemas.microsoft.com/office/drawing/2017/decorative" val="1"/>
              </a:ext>
            </a:extLst>
          </p:cNvPr>
          <p:cNvCxnSpPr>
            <a:cxnSpLocks/>
          </p:cNvCxnSpPr>
          <p:nvPr userDrawn="1"/>
        </p:nvCxnSpPr>
        <p:spPr>
          <a:xfrm>
            <a:off x="5695467" y="723900"/>
            <a:ext cx="5790599"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id="{4DE9D420-BBEC-E7C6-7E76-FB9791C71C96}"/>
              </a:ext>
              <a:ext uri="{C183D7F6-B498-43B3-948B-1728B52AA6E4}">
                <adec:decorative xmlns:adec="http://schemas.microsoft.com/office/drawing/2017/decorative" val="1"/>
              </a:ext>
            </a:extLst>
          </p:cNvPr>
          <p:cNvCxnSpPr>
            <a:cxnSpLocks/>
          </p:cNvCxnSpPr>
          <p:nvPr userDrawn="1"/>
        </p:nvCxnSpPr>
        <p:spPr>
          <a:xfrm>
            <a:off x="5699342" y="6136928"/>
            <a:ext cx="57867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44681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titel">
    <p:spTree>
      <p:nvGrpSpPr>
        <p:cNvPr id="1" name=""/>
        <p:cNvGrpSpPr/>
        <p:nvPr/>
      </p:nvGrpSpPr>
      <p:grpSpPr>
        <a:xfrm>
          <a:off x="0" y="0"/>
          <a:ext cx="0" cy="0"/>
          <a:chOff x="0" y="0"/>
          <a:chExt cx="0" cy="0"/>
        </a:xfrm>
      </p:grpSpPr>
      <p:cxnSp>
        <p:nvCxnSpPr>
          <p:cNvPr id="10" name="Gerader Verbinder 9">
            <a:extLst>
              <a:ext uri="{FF2B5EF4-FFF2-40B4-BE49-F238E27FC236}">
                <a16:creationId xmlns:a16="http://schemas.microsoft.com/office/drawing/2014/main" id="{C0AFB647-646C-4130-9EF5-C19C686B184A}"/>
              </a:ext>
              <a:ext uri="{C183D7F6-B498-43B3-948B-1728B52AA6E4}">
                <adec:decorative xmlns:adec="http://schemas.microsoft.com/office/drawing/2017/decorative" val="1"/>
              </a:ext>
            </a:extLst>
          </p:cNvPr>
          <p:cNvCxnSpPr>
            <a:cxnSpLocks/>
          </p:cNvCxnSpPr>
          <p:nvPr userDrawn="1"/>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92D6AD5-5357-463C-B785-6A488FFC8D76}"/>
              </a:ext>
            </a:extLst>
          </p:cNvPr>
          <p:cNvSpPr>
            <a:spLocks noGrp="1"/>
          </p:cNvSpPr>
          <p:nvPr>
            <p:ph type="title" hasCustomPrompt="1"/>
          </p:nvPr>
        </p:nvSpPr>
        <p:spPr>
          <a:xfrm>
            <a:off x="5637007" y="817581"/>
            <a:ext cx="5935869" cy="5238159"/>
          </a:xfrm>
        </p:spPr>
        <p:txBody>
          <a:bodyPr rtlCol="0" anchor="ctr" anchorCtr="0">
            <a:noAutofit/>
          </a:bodyPr>
          <a:lstStyle>
            <a:lvl1pPr>
              <a:defRPr lang="de-DE" sz="3200"/>
            </a:lvl1pPr>
          </a:lstStyle>
          <a:p>
            <a:pPr rtl="0"/>
            <a:r>
              <a:rPr lang="de-DE"/>
              <a:t>Titel durch Klicken hinzufügen</a:t>
            </a:r>
          </a:p>
        </p:txBody>
      </p:sp>
      <p:sp>
        <p:nvSpPr>
          <p:cNvPr id="18" name="Bildplatzhalter 16">
            <a:extLst>
              <a:ext uri="{FF2B5EF4-FFF2-40B4-BE49-F238E27FC236}">
                <a16:creationId xmlns:a16="http://schemas.microsoft.com/office/drawing/2014/main" id="{EAD023B5-9ABC-4D4A-A1AD-D4D83D662192}"/>
              </a:ext>
            </a:extLst>
          </p:cNvPr>
          <p:cNvSpPr>
            <a:spLocks noGrp="1"/>
          </p:cNvSpPr>
          <p:nvPr>
            <p:ph type="pic" sz="quarter" idx="13"/>
          </p:nvPr>
        </p:nvSpPr>
        <p:spPr>
          <a:xfrm>
            <a:off x="-1" y="1"/>
            <a:ext cx="4876799" cy="6858000"/>
          </a:xfrm>
          <a:prstGeom prst="rect">
            <a:avLst/>
          </a:prstGeom>
        </p:spPr>
        <p:txBody>
          <a:bodyPr rtlCol="0">
            <a:normAutofit/>
          </a:bodyPr>
          <a:lstStyle>
            <a:lvl1pPr marL="0" indent="0" algn="ctr">
              <a:buNone/>
              <a:defRPr lang="de-DE" sz="1800"/>
            </a:lvl1pPr>
          </a:lstStyle>
          <a:p>
            <a:pPr rtl="0"/>
            <a:r>
              <a:rPr lang="de-DE"/>
              <a:t>Bild durch Klicken auf Symbol hinzufügen</a:t>
            </a:r>
          </a:p>
        </p:txBody>
      </p:sp>
      <p:cxnSp>
        <p:nvCxnSpPr>
          <p:cNvPr id="12" name="Gerader Verbinder 11">
            <a:extLst>
              <a:ext uri="{FF2B5EF4-FFF2-40B4-BE49-F238E27FC236}">
                <a16:creationId xmlns:a16="http://schemas.microsoft.com/office/drawing/2014/main" id="{5C0A0972-FD9A-4E9D-A0A3-BD0AF8C7B74C}"/>
              </a:ext>
              <a:ext uri="{C183D7F6-B498-43B3-948B-1728B52AA6E4}">
                <adec:decorative xmlns:adec="http://schemas.microsoft.com/office/drawing/2017/decorative" val="1"/>
              </a:ext>
            </a:extLst>
          </p:cNvPr>
          <p:cNvCxnSpPr>
            <a:cxnSpLocks/>
          </p:cNvCxnSpPr>
          <p:nvPr userDrawn="1"/>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35510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schnittsumbruch 1">
    <p:spTree>
      <p:nvGrpSpPr>
        <p:cNvPr id="1" name=""/>
        <p:cNvGrpSpPr/>
        <p:nvPr/>
      </p:nvGrpSpPr>
      <p:grpSpPr>
        <a:xfrm>
          <a:off x="0" y="0"/>
          <a:ext cx="0" cy="0"/>
          <a:chOff x="0" y="0"/>
          <a:chExt cx="0" cy="0"/>
        </a:xfrm>
      </p:grpSpPr>
      <p:sp>
        <p:nvSpPr>
          <p:cNvPr id="20" name="Titel 10">
            <a:extLst>
              <a:ext uri="{FF2B5EF4-FFF2-40B4-BE49-F238E27FC236}">
                <a16:creationId xmlns:a16="http://schemas.microsoft.com/office/drawing/2014/main" id="{6DC3399C-8B0E-4D7D-A955-FB1F37CF3672}"/>
              </a:ext>
            </a:extLst>
          </p:cNvPr>
          <p:cNvSpPr>
            <a:spLocks noGrp="1"/>
          </p:cNvSpPr>
          <p:nvPr>
            <p:ph type="ctrTitle" hasCustomPrompt="1"/>
          </p:nvPr>
        </p:nvSpPr>
        <p:spPr>
          <a:xfrm>
            <a:off x="710520" y="776873"/>
            <a:ext cx="5854182" cy="3070508"/>
          </a:xfrm>
          <a:prstGeom prst="rect">
            <a:avLst/>
          </a:prstGeom>
        </p:spPr>
        <p:txBody>
          <a:bodyPr rtlCol="0" anchor="b">
            <a:normAutofit/>
          </a:bodyPr>
          <a:lstStyle>
            <a:lvl1pPr>
              <a:defRPr lang="de-DE" sz="3200"/>
            </a:lvl1pPr>
          </a:lstStyle>
          <a:p>
            <a:pPr rtl="0"/>
            <a:r>
              <a:rPr lang="de-DE"/>
              <a:t>Titel durch Klicken hinzufügen</a:t>
            </a:r>
          </a:p>
        </p:txBody>
      </p:sp>
      <p:sp>
        <p:nvSpPr>
          <p:cNvPr id="21" name="Untertitel 11">
            <a:extLst>
              <a:ext uri="{FF2B5EF4-FFF2-40B4-BE49-F238E27FC236}">
                <a16:creationId xmlns:a16="http://schemas.microsoft.com/office/drawing/2014/main" id="{13C3C1EB-2C5B-4710-893A-9DD6284D5CB0}"/>
              </a:ext>
            </a:extLst>
          </p:cNvPr>
          <p:cNvSpPr>
            <a:spLocks noGrp="1"/>
          </p:cNvSpPr>
          <p:nvPr>
            <p:ph type="subTitle" idx="1" hasCustomPrompt="1"/>
          </p:nvPr>
        </p:nvSpPr>
        <p:spPr>
          <a:xfrm>
            <a:off x="721202" y="4088927"/>
            <a:ext cx="5842218" cy="1880552"/>
          </a:xfrm>
          <a:prstGeom prst="rect">
            <a:avLst/>
          </a:prstGeom>
        </p:spPr>
        <p:txBody>
          <a:bodyPr rtlCol="0">
            <a:normAutofit/>
          </a:bodyPr>
          <a:lstStyle>
            <a:lvl1pPr marL="0" indent="0">
              <a:buNone/>
              <a:defRPr lang="de-DE" sz="2000"/>
            </a:lvl1pPr>
          </a:lstStyle>
          <a:p>
            <a:pPr rtl="0"/>
            <a:r>
              <a:rPr lang="de-DE"/>
              <a:t>Untertitel durch Klicken hinzufügen</a:t>
            </a:r>
          </a:p>
        </p:txBody>
      </p:sp>
      <p:sp>
        <p:nvSpPr>
          <p:cNvPr id="30" name="Bildplatzhalter 28">
            <a:extLst>
              <a:ext uri="{FF2B5EF4-FFF2-40B4-BE49-F238E27FC236}">
                <a16:creationId xmlns:a16="http://schemas.microsoft.com/office/drawing/2014/main" id="{E335E712-C7FD-4BAC-B89C-58AF6594A4E7}"/>
              </a:ext>
            </a:extLst>
          </p:cNvPr>
          <p:cNvSpPr>
            <a:spLocks noGrp="1"/>
          </p:cNvSpPr>
          <p:nvPr>
            <p:ph type="pic" sz="quarter" idx="13"/>
          </p:nvPr>
        </p:nvSpPr>
        <p:spPr>
          <a:xfrm>
            <a:off x="7315200" y="0"/>
            <a:ext cx="4876800" cy="6858000"/>
          </a:xfrm>
          <a:prstGeom prst="rect">
            <a:avLst/>
          </a:prstGeom>
        </p:spPr>
        <p:txBody>
          <a:bodyPr rtlCol="0">
            <a:normAutofit/>
          </a:bodyPr>
          <a:lstStyle>
            <a:lvl1pPr marL="0" indent="0" algn="ctr">
              <a:buNone/>
              <a:defRPr lang="de-DE" sz="1800"/>
            </a:lvl1pPr>
          </a:lstStyle>
          <a:p>
            <a:pPr rtl="0"/>
            <a:r>
              <a:rPr lang="de-DE"/>
              <a:t>Bild durch Klicken auf Symbol hinzufügen</a:t>
            </a:r>
          </a:p>
        </p:txBody>
      </p:sp>
      <p:cxnSp>
        <p:nvCxnSpPr>
          <p:cNvPr id="3" name="Gerader Verbinder 2">
            <a:extLst>
              <a:ext uri="{FF2B5EF4-FFF2-40B4-BE49-F238E27FC236}">
                <a16:creationId xmlns:a16="http://schemas.microsoft.com/office/drawing/2014/main" id="{A541CC69-A0B0-C1BE-2165-D8AD1B7D2DDA}"/>
              </a:ext>
              <a:ext uri="{C183D7F6-B498-43B3-948B-1728B52AA6E4}">
                <adec:decorative xmlns:adec="http://schemas.microsoft.com/office/drawing/2017/decorative" val="1"/>
              </a:ext>
            </a:extLst>
          </p:cNvPr>
          <p:cNvCxnSpPr>
            <a:cxnSpLocks/>
          </p:cNvCxnSpPr>
          <p:nvPr userDrawn="1"/>
        </p:nvCxnSpPr>
        <p:spPr>
          <a:xfrm>
            <a:off x="724574" y="723899"/>
            <a:ext cx="5786724"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Gerader Verbinder 3">
            <a:extLst>
              <a:ext uri="{FF2B5EF4-FFF2-40B4-BE49-F238E27FC236}">
                <a16:creationId xmlns:a16="http://schemas.microsoft.com/office/drawing/2014/main" id="{0D54A957-6A3F-2C34-A453-905FBAE77CCD}"/>
              </a:ext>
              <a:ext uri="{C183D7F6-B498-43B3-948B-1728B52AA6E4}">
                <adec:decorative xmlns:adec="http://schemas.microsoft.com/office/drawing/2017/decorative" val="1"/>
              </a:ext>
            </a:extLst>
          </p:cNvPr>
          <p:cNvCxnSpPr>
            <a:cxnSpLocks/>
          </p:cNvCxnSpPr>
          <p:nvPr userDrawn="1"/>
        </p:nvCxnSpPr>
        <p:spPr>
          <a:xfrm>
            <a:off x="724574" y="6136928"/>
            <a:ext cx="57867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37572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elle 2">
    <p:spTree>
      <p:nvGrpSpPr>
        <p:cNvPr id="1" name=""/>
        <p:cNvGrpSpPr/>
        <p:nvPr/>
      </p:nvGrpSpPr>
      <p:grpSpPr>
        <a:xfrm>
          <a:off x="0" y="0"/>
          <a:ext cx="0" cy="0"/>
          <a:chOff x="0" y="0"/>
          <a:chExt cx="0" cy="0"/>
        </a:xfrm>
      </p:grpSpPr>
      <p:sp>
        <p:nvSpPr>
          <p:cNvPr id="8" name="Titel 9">
            <a:extLst>
              <a:ext uri="{FF2B5EF4-FFF2-40B4-BE49-F238E27FC236}">
                <a16:creationId xmlns:a16="http://schemas.microsoft.com/office/drawing/2014/main" id="{4246B94A-8C64-4FBA-B409-1F9487E19CF3}"/>
              </a:ext>
            </a:extLst>
          </p:cNvPr>
          <p:cNvSpPr>
            <a:spLocks noGrp="1"/>
          </p:cNvSpPr>
          <p:nvPr>
            <p:ph type="title" hasCustomPrompt="1"/>
          </p:nvPr>
        </p:nvSpPr>
        <p:spPr>
          <a:xfrm>
            <a:off x="734592" y="976997"/>
            <a:ext cx="11000208" cy="1239985"/>
          </a:xfrm>
          <a:prstGeom prst="rect">
            <a:avLst/>
          </a:prstGeom>
        </p:spPr>
        <p:txBody>
          <a:bodyPr rtlCol="0" anchor="t">
            <a:normAutofit/>
          </a:bodyPr>
          <a:lstStyle>
            <a:lvl1pPr>
              <a:defRPr lang="de-DE" sz="3200"/>
            </a:lvl1pPr>
          </a:lstStyle>
          <a:p>
            <a:pPr rtl="0"/>
            <a:r>
              <a:rPr lang="de-DE"/>
              <a:t>Titel durch Klicken hinzufügen</a:t>
            </a:r>
          </a:p>
        </p:txBody>
      </p:sp>
      <p:sp>
        <p:nvSpPr>
          <p:cNvPr id="5" name="Inhaltsplatzhalter 4">
            <a:extLst>
              <a:ext uri="{FF2B5EF4-FFF2-40B4-BE49-F238E27FC236}">
                <a16:creationId xmlns:a16="http://schemas.microsoft.com/office/drawing/2014/main" id="{02736CFB-FEC9-D3FB-01C8-D0AF64ED3AE0}"/>
              </a:ext>
            </a:extLst>
          </p:cNvPr>
          <p:cNvSpPr>
            <a:spLocks noGrp="1"/>
          </p:cNvSpPr>
          <p:nvPr>
            <p:ph sz="quarter" idx="10" hasCustomPrompt="1"/>
          </p:nvPr>
        </p:nvSpPr>
        <p:spPr>
          <a:xfrm>
            <a:off x="734592" y="2244725"/>
            <a:ext cx="7814185" cy="4233713"/>
          </a:xfrm>
        </p:spPr>
        <p:txBody>
          <a:bodyPr rtlCol="0"/>
          <a:lstStyle>
            <a:defPPr>
              <a:defRPr lang="de-DE"/>
            </a:defPPr>
          </a:lstStyle>
          <a:p>
            <a:pPr lvl="0" rtl="0"/>
            <a:r>
              <a:rPr lang="de-DE"/>
              <a:t>Inhalt durch Klicken hinzuzufügen</a:t>
            </a:r>
          </a:p>
          <a:p>
            <a:pPr lvl="1" rtl="0"/>
            <a:r>
              <a:rPr lang="de-DE"/>
              <a:t>Zweite Ebene</a:t>
            </a:r>
          </a:p>
          <a:p>
            <a:pPr lvl="2" rtl="0"/>
            <a:r>
              <a:rPr lang="de-DE"/>
              <a:t>Dritte Ebene</a:t>
            </a:r>
          </a:p>
          <a:p>
            <a:pPr lvl="3" rtl="0"/>
            <a:r>
              <a:rPr lang="de-DE"/>
              <a:t>Vierte Ebene</a:t>
            </a:r>
          </a:p>
          <a:p>
            <a:pPr lvl="4" rtl="0"/>
            <a:r>
              <a:rPr lang="de-DE"/>
              <a:t>Fünfte Ebene</a:t>
            </a:r>
          </a:p>
        </p:txBody>
      </p:sp>
      <p:sp>
        <p:nvSpPr>
          <p:cNvPr id="2" name="Foliennummernplatzhalter 5">
            <a:extLst>
              <a:ext uri="{FF2B5EF4-FFF2-40B4-BE49-F238E27FC236}">
                <a16:creationId xmlns:a16="http://schemas.microsoft.com/office/drawing/2014/main" id="{457EDA23-301F-47EE-3683-0B3206D8F539}"/>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lang="de-DE" sz="1400">
                <a:solidFill>
                  <a:schemeClr val="tx1"/>
                </a:solidFill>
              </a:defRPr>
            </a:lvl1pPr>
          </a:lstStyle>
          <a:p>
            <a:pPr rtl="0"/>
            <a:fld id="{C3DB2ADC-AF19-4574-8C10-79B5B04FCA27}" type="slidenum">
              <a:rPr lang="de-DE" smtClean="0"/>
              <a:pPr/>
              <a:t>‹Nr.›</a:t>
            </a:fld>
            <a:endParaRPr lang="de-DE" dirty="0"/>
          </a:p>
        </p:txBody>
      </p:sp>
      <p:cxnSp>
        <p:nvCxnSpPr>
          <p:cNvPr id="6" name="Gerader Verbinder 5">
            <a:extLst>
              <a:ext uri="{FF2B5EF4-FFF2-40B4-BE49-F238E27FC236}">
                <a16:creationId xmlns:a16="http://schemas.microsoft.com/office/drawing/2014/main" id="{93AC3921-F10C-2A33-F8DF-3B42EE1E382E}"/>
              </a:ext>
              <a:ext uri="{C183D7F6-B498-43B3-948B-1728B52AA6E4}">
                <adec:decorative xmlns:adec="http://schemas.microsoft.com/office/drawing/2017/decorative" val="1"/>
              </a:ext>
            </a:extLst>
          </p:cNvPr>
          <p:cNvCxnSpPr>
            <a:cxnSpLocks/>
          </p:cNvCxnSpPr>
          <p:nvPr userDrawn="1"/>
        </p:nvCxnSpPr>
        <p:spPr>
          <a:xfrm>
            <a:off x="724574" y="723899"/>
            <a:ext cx="1101022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94936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bschnittstitel 2">
    <p:bg>
      <p:bgRef idx="1001">
        <a:schemeClr val="bg1"/>
      </p:bgRef>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9AE8321-5884-9E75-1272-926961F3131D}"/>
              </a:ext>
            </a:extLst>
          </p:cNvPr>
          <p:cNvSpPr>
            <a:spLocks noGrp="1"/>
          </p:cNvSpPr>
          <p:nvPr>
            <p:ph type="title" hasCustomPrompt="1"/>
          </p:nvPr>
        </p:nvSpPr>
        <p:spPr>
          <a:xfrm>
            <a:off x="763439" y="684311"/>
            <a:ext cx="4058728" cy="2749009"/>
          </a:xfrm>
        </p:spPr>
        <p:txBody>
          <a:bodyPr rtlCol="0" anchor="b">
            <a:normAutofit/>
          </a:bodyPr>
          <a:lstStyle>
            <a:lvl1pPr algn="l">
              <a:defRPr lang="de-DE" sz="3200"/>
            </a:lvl1pPr>
          </a:lstStyle>
          <a:p>
            <a:pPr rtl="0"/>
            <a:r>
              <a:rPr lang="de-DE"/>
              <a:t>Titel durch Klicken hinzufügen</a:t>
            </a:r>
          </a:p>
        </p:txBody>
      </p:sp>
      <p:sp>
        <p:nvSpPr>
          <p:cNvPr id="13" name="Inhaltsplatzhalter 12">
            <a:extLst>
              <a:ext uri="{FF2B5EF4-FFF2-40B4-BE49-F238E27FC236}">
                <a16:creationId xmlns:a16="http://schemas.microsoft.com/office/drawing/2014/main" id="{5EB8AC8C-DEDA-D180-1CD8-B67B47276E34}"/>
              </a:ext>
            </a:extLst>
          </p:cNvPr>
          <p:cNvSpPr>
            <a:spLocks noGrp="1"/>
          </p:cNvSpPr>
          <p:nvPr>
            <p:ph sz="quarter" idx="11" hasCustomPrompt="1"/>
          </p:nvPr>
        </p:nvSpPr>
        <p:spPr>
          <a:xfrm>
            <a:off x="757600" y="3662835"/>
            <a:ext cx="4064567" cy="2468396"/>
          </a:xfrm>
        </p:spPr>
        <p:txBody>
          <a:bodyPr rtlCol="0"/>
          <a:lstStyle>
            <a:lvl1pPr marL="0" indent="0">
              <a:buNone/>
              <a:defRPr lang="de-DE"/>
            </a:lvl1pPr>
            <a:lvl2pPr marL="457200" indent="0">
              <a:buNone/>
              <a:defRPr lang="de-DE"/>
            </a:lvl2pPr>
            <a:lvl3pPr marL="914400" indent="0">
              <a:buNone/>
              <a:defRPr lang="de-DE"/>
            </a:lvl3pPr>
            <a:lvl4pPr marL="1371600" indent="0">
              <a:buNone/>
              <a:defRPr lang="de-DE"/>
            </a:lvl4pPr>
            <a:lvl5pPr marL="1828800" indent="0">
              <a:buNone/>
              <a:defRPr lang="de-DE"/>
            </a:lvl5pPr>
          </a:lstStyle>
          <a:p>
            <a:pPr lvl="0" rtl="0"/>
            <a:r>
              <a:rPr lang="de-DE"/>
              <a:t>Klicken, um Inhalt hinzuzufügen</a:t>
            </a:r>
          </a:p>
          <a:p>
            <a:pPr lvl="1" rtl="0"/>
            <a:r>
              <a:rPr lang="de-DE"/>
              <a:t>Zweite Ebene</a:t>
            </a:r>
          </a:p>
          <a:p>
            <a:pPr lvl="2" rtl="0"/>
            <a:r>
              <a:rPr lang="de-DE"/>
              <a:t>Dritte Ebene</a:t>
            </a:r>
          </a:p>
          <a:p>
            <a:pPr lvl="3" rtl="0"/>
            <a:r>
              <a:rPr lang="de-DE"/>
              <a:t>Vierte Ebene</a:t>
            </a:r>
          </a:p>
          <a:p>
            <a:pPr lvl="4" rtl="0"/>
            <a:r>
              <a:rPr lang="de-DE"/>
              <a:t>Fünfte Ebene</a:t>
            </a:r>
          </a:p>
        </p:txBody>
      </p:sp>
      <p:sp>
        <p:nvSpPr>
          <p:cNvPr id="9" name="Bildplatzhalter 8">
            <a:extLst>
              <a:ext uri="{FF2B5EF4-FFF2-40B4-BE49-F238E27FC236}">
                <a16:creationId xmlns:a16="http://schemas.microsoft.com/office/drawing/2014/main" id="{B22DF521-FA73-0B43-D1F3-A28543BA84E8}"/>
              </a:ext>
            </a:extLst>
          </p:cNvPr>
          <p:cNvSpPr>
            <a:spLocks noGrp="1"/>
          </p:cNvSpPr>
          <p:nvPr>
            <p:ph type="pic" sz="quarter" idx="10" hasCustomPrompt="1"/>
          </p:nvPr>
        </p:nvSpPr>
        <p:spPr>
          <a:xfrm>
            <a:off x="5707756" y="4"/>
            <a:ext cx="5786438" cy="6134100"/>
          </a:xfrm>
        </p:spPr>
        <p:txBody>
          <a:bodyPr rtlCol="0"/>
          <a:lstStyle>
            <a:lvl1pPr marL="0" indent="0" algn="ctr">
              <a:buNone/>
              <a:defRPr lang="de-DE"/>
            </a:lvl1pPr>
          </a:lstStyle>
          <a:p>
            <a:pPr rtl="0"/>
            <a:r>
              <a:rPr lang="de-DE"/>
              <a:t>Bild durch Klicken auf ein Symbol einzufügen</a:t>
            </a:r>
          </a:p>
        </p:txBody>
      </p:sp>
      <p:cxnSp>
        <p:nvCxnSpPr>
          <p:cNvPr id="5" name="Gerader Verbinder 4">
            <a:extLst>
              <a:ext uri="{FF2B5EF4-FFF2-40B4-BE49-F238E27FC236}">
                <a16:creationId xmlns:a16="http://schemas.microsoft.com/office/drawing/2014/main" id="{9D527B4D-405A-DCD2-6970-1162843E00DD}"/>
              </a:ext>
              <a:ext uri="{C183D7F6-B498-43B3-948B-1728B52AA6E4}">
                <adec:decorative xmlns:adec="http://schemas.microsoft.com/office/drawing/2017/decorative" val="1"/>
              </a:ext>
            </a:extLst>
          </p:cNvPr>
          <p:cNvCxnSpPr>
            <a:cxnSpLocks/>
          </p:cNvCxnSpPr>
          <p:nvPr userDrawn="1"/>
        </p:nvCxnSpPr>
        <p:spPr>
          <a:xfrm>
            <a:off x="814484" y="721031"/>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oliennummernplatzhalter 5">
            <a:extLst>
              <a:ext uri="{FF2B5EF4-FFF2-40B4-BE49-F238E27FC236}">
                <a16:creationId xmlns:a16="http://schemas.microsoft.com/office/drawing/2014/main" id="{400E6515-DDBF-35F4-5C9E-FF113FD164EF}"/>
              </a:ext>
            </a:extLst>
          </p:cNvPr>
          <p:cNvSpPr>
            <a:spLocks noGrp="1"/>
          </p:cNvSpPr>
          <p:nvPr>
            <p:ph type="sldNum" sz="quarter" idx="4"/>
          </p:nvPr>
        </p:nvSpPr>
        <p:spPr>
          <a:xfrm>
            <a:off x="10919012" y="6274074"/>
            <a:ext cx="672354" cy="583926"/>
          </a:xfrm>
          <a:prstGeom prst="rect">
            <a:avLst/>
          </a:prstGeom>
        </p:spPr>
        <p:txBody>
          <a:bodyPr vert="horz" lIns="91440" tIns="45720" rIns="91440" bIns="45720" rtlCol="0" anchor="t"/>
          <a:lstStyle>
            <a:lvl1pPr algn="r">
              <a:defRPr lang="de-DE" sz="1400">
                <a:solidFill>
                  <a:schemeClr val="tx1"/>
                </a:solidFill>
              </a:defRPr>
            </a:lvl1pPr>
          </a:lstStyle>
          <a:p>
            <a:pPr rtl="0"/>
            <a:fld id="{C3DB2ADC-AF19-4574-8C10-79B5B04FCA27}" type="slidenum">
              <a:rPr lang="de-DE" smtClean="0"/>
              <a:pPr/>
              <a:t>‹Nr.›</a:t>
            </a:fld>
            <a:endParaRPr lang="de-DE" dirty="0"/>
          </a:p>
        </p:txBody>
      </p:sp>
      <p:cxnSp>
        <p:nvCxnSpPr>
          <p:cNvPr id="2" name="Gerader Verbinder 1">
            <a:extLst>
              <a:ext uri="{FF2B5EF4-FFF2-40B4-BE49-F238E27FC236}">
                <a16:creationId xmlns:a16="http://schemas.microsoft.com/office/drawing/2014/main" id="{B3B79298-0F84-5214-4916-E9C0B4B46AB4}"/>
              </a:ext>
              <a:ext uri="{C183D7F6-B498-43B3-948B-1728B52AA6E4}">
                <adec:decorative xmlns:adec="http://schemas.microsoft.com/office/drawing/2017/decorative" val="1"/>
              </a:ext>
            </a:extLst>
          </p:cNvPr>
          <p:cNvCxnSpPr>
            <a:cxnSpLocks/>
          </p:cNvCxnSpPr>
          <p:nvPr userDrawn="1"/>
        </p:nvCxnSpPr>
        <p:spPr>
          <a:xfrm>
            <a:off x="5699342" y="6136928"/>
            <a:ext cx="57867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0529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zwei Inhalte">
    <p:spTree>
      <p:nvGrpSpPr>
        <p:cNvPr id="1" name=""/>
        <p:cNvGrpSpPr/>
        <p:nvPr/>
      </p:nvGrpSpPr>
      <p:grpSpPr>
        <a:xfrm>
          <a:off x="0" y="0"/>
          <a:ext cx="0" cy="0"/>
          <a:chOff x="0" y="0"/>
          <a:chExt cx="0" cy="0"/>
        </a:xfrm>
      </p:grpSpPr>
      <p:sp>
        <p:nvSpPr>
          <p:cNvPr id="8" name="Titel 9">
            <a:extLst>
              <a:ext uri="{FF2B5EF4-FFF2-40B4-BE49-F238E27FC236}">
                <a16:creationId xmlns:a16="http://schemas.microsoft.com/office/drawing/2014/main" id="{4246B94A-8C64-4FBA-B409-1F9487E19CF3}"/>
              </a:ext>
            </a:extLst>
          </p:cNvPr>
          <p:cNvSpPr>
            <a:spLocks noGrp="1"/>
          </p:cNvSpPr>
          <p:nvPr>
            <p:ph type="title" hasCustomPrompt="1"/>
          </p:nvPr>
        </p:nvSpPr>
        <p:spPr>
          <a:xfrm>
            <a:off x="734591" y="976997"/>
            <a:ext cx="11000209" cy="1188227"/>
          </a:xfrm>
          <a:prstGeom prst="rect">
            <a:avLst/>
          </a:prstGeom>
        </p:spPr>
        <p:txBody>
          <a:bodyPr rtlCol="0" anchor="t">
            <a:normAutofit/>
          </a:bodyPr>
          <a:lstStyle>
            <a:lvl1pPr>
              <a:defRPr lang="de-DE" sz="3200"/>
            </a:lvl1pPr>
          </a:lstStyle>
          <a:p>
            <a:pPr rtl="0"/>
            <a:r>
              <a:rPr lang="de-DE"/>
              <a:t>Titel durch Klicken hinzufügen</a:t>
            </a:r>
          </a:p>
        </p:txBody>
      </p:sp>
      <p:sp>
        <p:nvSpPr>
          <p:cNvPr id="5" name="Inhaltsplatzhalter 4">
            <a:extLst>
              <a:ext uri="{FF2B5EF4-FFF2-40B4-BE49-F238E27FC236}">
                <a16:creationId xmlns:a16="http://schemas.microsoft.com/office/drawing/2014/main" id="{02736CFB-FEC9-D3FB-01C8-D0AF64ED3AE0}"/>
              </a:ext>
            </a:extLst>
          </p:cNvPr>
          <p:cNvSpPr>
            <a:spLocks noGrp="1"/>
          </p:cNvSpPr>
          <p:nvPr>
            <p:ph sz="quarter" idx="10" hasCustomPrompt="1"/>
          </p:nvPr>
        </p:nvSpPr>
        <p:spPr>
          <a:xfrm>
            <a:off x="734593" y="2244725"/>
            <a:ext cx="5045105" cy="4233713"/>
          </a:xfrm>
        </p:spPr>
        <p:txBody>
          <a:bodyPr rtlCol="0">
            <a:normAutofit/>
          </a:bodyPr>
          <a:lstStyle>
            <a:lvl1pPr>
              <a:spcBef>
                <a:spcPts val="0"/>
              </a:spcBef>
              <a:spcAft>
                <a:spcPts val="1200"/>
              </a:spcAft>
              <a:defRPr lang="de-DE" sz="1800"/>
            </a:lvl1pPr>
            <a:lvl2pPr>
              <a:spcBef>
                <a:spcPts val="0"/>
              </a:spcBef>
              <a:spcAft>
                <a:spcPts val="1200"/>
              </a:spcAft>
              <a:defRPr lang="de-DE" sz="1600"/>
            </a:lvl2pPr>
            <a:lvl3pPr>
              <a:spcBef>
                <a:spcPts val="0"/>
              </a:spcBef>
              <a:spcAft>
                <a:spcPts val="1200"/>
              </a:spcAft>
              <a:defRPr lang="de-DE" sz="1400"/>
            </a:lvl3pPr>
            <a:lvl4pPr>
              <a:spcBef>
                <a:spcPts val="0"/>
              </a:spcBef>
              <a:spcAft>
                <a:spcPts val="1200"/>
              </a:spcAft>
              <a:defRPr lang="de-DE" sz="1200"/>
            </a:lvl4pPr>
            <a:lvl5pPr>
              <a:spcBef>
                <a:spcPts val="0"/>
              </a:spcBef>
              <a:spcAft>
                <a:spcPts val="1200"/>
              </a:spcAft>
              <a:defRPr lang="de-DE" sz="1200"/>
            </a:lvl5pPr>
          </a:lstStyle>
          <a:p>
            <a:pPr lvl="0" rtl="0"/>
            <a:r>
              <a:rPr lang="de-DE"/>
              <a:t>Inhalt durch Klicken hinzuzufügen</a:t>
            </a:r>
          </a:p>
          <a:p>
            <a:pPr lvl="1" rtl="0"/>
            <a:r>
              <a:rPr lang="de-DE"/>
              <a:t>Zweite Ebene</a:t>
            </a:r>
          </a:p>
          <a:p>
            <a:pPr lvl="2" rtl="0"/>
            <a:r>
              <a:rPr lang="de-DE"/>
              <a:t>Dritte Ebene</a:t>
            </a:r>
          </a:p>
          <a:p>
            <a:pPr lvl="3" rtl="0"/>
            <a:r>
              <a:rPr lang="de-DE"/>
              <a:t>Vierte Ebene</a:t>
            </a:r>
          </a:p>
          <a:p>
            <a:pPr lvl="4" rtl="0"/>
            <a:r>
              <a:rPr lang="de-DE"/>
              <a:t>Fünfte Ebene</a:t>
            </a:r>
          </a:p>
        </p:txBody>
      </p:sp>
      <p:cxnSp>
        <p:nvCxnSpPr>
          <p:cNvPr id="6" name="Gerader Verbinder 5">
            <a:extLst>
              <a:ext uri="{FF2B5EF4-FFF2-40B4-BE49-F238E27FC236}">
                <a16:creationId xmlns:a16="http://schemas.microsoft.com/office/drawing/2014/main" id="{93AC3921-F10C-2A33-F8DF-3B42EE1E382E}"/>
              </a:ext>
              <a:ext uri="{C183D7F6-B498-43B3-948B-1728B52AA6E4}">
                <adec:decorative xmlns:adec="http://schemas.microsoft.com/office/drawing/2017/decorative" val="1"/>
              </a:ext>
            </a:extLst>
          </p:cNvPr>
          <p:cNvCxnSpPr>
            <a:cxnSpLocks/>
          </p:cNvCxnSpPr>
          <p:nvPr userDrawn="1"/>
        </p:nvCxnSpPr>
        <p:spPr>
          <a:xfrm>
            <a:off x="724574" y="723899"/>
            <a:ext cx="1101022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Inhaltsplatzhalter 4">
            <a:extLst>
              <a:ext uri="{FF2B5EF4-FFF2-40B4-BE49-F238E27FC236}">
                <a16:creationId xmlns:a16="http://schemas.microsoft.com/office/drawing/2014/main" id="{A4F2998B-5567-1A45-7720-4998CC19EF0D}"/>
              </a:ext>
            </a:extLst>
          </p:cNvPr>
          <p:cNvSpPr>
            <a:spLocks noGrp="1"/>
          </p:cNvSpPr>
          <p:nvPr>
            <p:ph sz="quarter" idx="11" hasCustomPrompt="1"/>
          </p:nvPr>
        </p:nvSpPr>
        <p:spPr>
          <a:xfrm>
            <a:off x="6412304" y="2244724"/>
            <a:ext cx="5322496" cy="4233713"/>
          </a:xfrm>
        </p:spPr>
        <p:txBody>
          <a:bodyPr rtlCol="0">
            <a:normAutofit/>
          </a:bodyPr>
          <a:lstStyle>
            <a:lvl1pPr>
              <a:spcBef>
                <a:spcPts val="0"/>
              </a:spcBef>
              <a:spcAft>
                <a:spcPts val="1200"/>
              </a:spcAft>
              <a:defRPr lang="de-DE" sz="1800"/>
            </a:lvl1pPr>
            <a:lvl2pPr>
              <a:spcBef>
                <a:spcPts val="0"/>
              </a:spcBef>
              <a:spcAft>
                <a:spcPts val="1200"/>
              </a:spcAft>
              <a:defRPr lang="de-DE" sz="1600"/>
            </a:lvl2pPr>
            <a:lvl3pPr>
              <a:spcBef>
                <a:spcPts val="0"/>
              </a:spcBef>
              <a:spcAft>
                <a:spcPts val="1200"/>
              </a:spcAft>
              <a:defRPr lang="de-DE" sz="1400"/>
            </a:lvl3pPr>
            <a:lvl4pPr>
              <a:spcBef>
                <a:spcPts val="0"/>
              </a:spcBef>
              <a:spcAft>
                <a:spcPts val="1200"/>
              </a:spcAft>
              <a:defRPr lang="de-DE" sz="1200"/>
            </a:lvl4pPr>
            <a:lvl5pPr>
              <a:spcBef>
                <a:spcPts val="0"/>
              </a:spcBef>
              <a:spcAft>
                <a:spcPts val="1200"/>
              </a:spcAft>
              <a:defRPr lang="de-DE" sz="1200"/>
            </a:lvl5pPr>
          </a:lstStyle>
          <a:p>
            <a:pPr lvl="0" rtl="0"/>
            <a:r>
              <a:rPr lang="de-DE"/>
              <a:t>Inhalt durch Klicken hinzuzufügen</a:t>
            </a:r>
          </a:p>
          <a:p>
            <a:pPr lvl="1" rtl="0"/>
            <a:r>
              <a:rPr lang="de-DE"/>
              <a:t>Zweite Ebene</a:t>
            </a:r>
          </a:p>
          <a:p>
            <a:pPr lvl="2" rtl="0"/>
            <a:r>
              <a:rPr lang="de-DE"/>
              <a:t>Dritte Ebene</a:t>
            </a:r>
          </a:p>
          <a:p>
            <a:pPr lvl="3" rtl="0"/>
            <a:r>
              <a:rPr lang="de-DE"/>
              <a:t>Vierte Ebene</a:t>
            </a:r>
          </a:p>
          <a:p>
            <a:pPr lvl="4" rtl="0"/>
            <a:r>
              <a:rPr lang="de-DE"/>
              <a:t>Fünfte Ebene</a:t>
            </a:r>
          </a:p>
        </p:txBody>
      </p:sp>
      <p:sp>
        <p:nvSpPr>
          <p:cNvPr id="2" name="Foliennummernplatzhalter 5">
            <a:extLst>
              <a:ext uri="{FF2B5EF4-FFF2-40B4-BE49-F238E27FC236}">
                <a16:creationId xmlns:a16="http://schemas.microsoft.com/office/drawing/2014/main" id="{457EDA23-301F-47EE-3683-0B3206D8F539}"/>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lang="de-DE" sz="1400">
                <a:solidFill>
                  <a:schemeClr val="tx1"/>
                </a:solidFill>
              </a:defRPr>
            </a:lvl1pPr>
          </a:lstStyle>
          <a:p>
            <a:pPr rtl="0"/>
            <a:fld id="{C3DB2ADC-AF19-4574-8C10-79B5B04FCA27}" type="slidenum">
              <a:rPr lang="de-DE" smtClean="0"/>
              <a:pPr/>
              <a:t>‹Nr.›</a:t>
            </a:fld>
            <a:endParaRPr lang="de-DE" dirty="0"/>
          </a:p>
        </p:txBody>
      </p:sp>
    </p:spTree>
    <p:extLst>
      <p:ext uri="{BB962C8B-B14F-4D97-AF65-F5344CB8AC3E}">
        <p14:creationId xmlns:p14="http://schemas.microsoft.com/office/powerpoint/2010/main" val="16270423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d zwei Inhalte 2">
    <p:spTree>
      <p:nvGrpSpPr>
        <p:cNvPr id="1" name=""/>
        <p:cNvGrpSpPr/>
        <p:nvPr/>
      </p:nvGrpSpPr>
      <p:grpSpPr>
        <a:xfrm>
          <a:off x="0" y="0"/>
          <a:ext cx="0" cy="0"/>
          <a:chOff x="0" y="0"/>
          <a:chExt cx="0" cy="0"/>
        </a:xfrm>
      </p:grpSpPr>
      <p:sp>
        <p:nvSpPr>
          <p:cNvPr id="8" name="Titel 9">
            <a:extLst>
              <a:ext uri="{FF2B5EF4-FFF2-40B4-BE49-F238E27FC236}">
                <a16:creationId xmlns:a16="http://schemas.microsoft.com/office/drawing/2014/main" id="{4246B94A-8C64-4FBA-B409-1F9487E19CF3}"/>
              </a:ext>
            </a:extLst>
          </p:cNvPr>
          <p:cNvSpPr>
            <a:spLocks noGrp="1"/>
          </p:cNvSpPr>
          <p:nvPr>
            <p:ph type="title" hasCustomPrompt="1"/>
          </p:nvPr>
        </p:nvSpPr>
        <p:spPr>
          <a:xfrm>
            <a:off x="725965" y="976999"/>
            <a:ext cx="11034713" cy="1196853"/>
          </a:xfrm>
          <a:prstGeom prst="rect">
            <a:avLst/>
          </a:prstGeom>
        </p:spPr>
        <p:txBody>
          <a:bodyPr rtlCol="0" anchor="t">
            <a:normAutofit/>
          </a:bodyPr>
          <a:lstStyle>
            <a:lvl1pPr>
              <a:defRPr lang="de-DE" sz="3200"/>
            </a:lvl1pPr>
          </a:lstStyle>
          <a:p>
            <a:pPr rtl="0"/>
            <a:r>
              <a:rPr lang="de-DE"/>
              <a:t>Titel durch Klicken hinzufügen</a:t>
            </a:r>
          </a:p>
        </p:txBody>
      </p:sp>
      <p:sp>
        <p:nvSpPr>
          <p:cNvPr id="5" name="Inhaltsplatzhalter 4">
            <a:extLst>
              <a:ext uri="{FF2B5EF4-FFF2-40B4-BE49-F238E27FC236}">
                <a16:creationId xmlns:a16="http://schemas.microsoft.com/office/drawing/2014/main" id="{02736CFB-FEC9-D3FB-01C8-D0AF64ED3AE0}"/>
              </a:ext>
            </a:extLst>
          </p:cNvPr>
          <p:cNvSpPr>
            <a:spLocks noGrp="1"/>
          </p:cNvSpPr>
          <p:nvPr>
            <p:ph sz="quarter" idx="10" hasCustomPrompt="1"/>
          </p:nvPr>
        </p:nvSpPr>
        <p:spPr>
          <a:xfrm>
            <a:off x="741826" y="2244725"/>
            <a:ext cx="2958075" cy="3904268"/>
          </a:xfrm>
        </p:spPr>
        <p:txBody>
          <a:bodyPr rtlCol="0">
            <a:normAutofit/>
          </a:bodyPr>
          <a:lstStyle>
            <a:lvl1pPr>
              <a:spcBef>
                <a:spcPts val="0"/>
              </a:spcBef>
              <a:spcAft>
                <a:spcPts val="1200"/>
              </a:spcAft>
              <a:defRPr lang="de-DE" sz="2000" b="1"/>
            </a:lvl1pPr>
            <a:lvl2pPr>
              <a:spcBef>
                <a:spcPts val="0"/>
              </a:spcBef>
              <a:spcAft>
                <a:spcPts val="1200"/>
              </a:spcAft>
              <a:defRPr lang="de-DE" sz="1800" b="1"/>
            </a:lvl2pPr>
            <a:lvl3pPr>
              <a:spcBef>
                <a:spcPts val="0"/>
              </a:spcBef>
              <a:spcAft>
                <a:spcPts val="1200"/>
              </a:spcAft>
              <a:defRPr lang="de-DE" sz="1600" b="1"/>
            </a:lvl3pPr>
            <a:lvl4pPr>
              <a:spcBef>
                <a:spcPts val="0"/>
              </a:spcBef>
              <a:spcAft>
                <a:spcPts val="1200"/>
              </a:spcAft>
              <a:defRPr lang="de-DE" sz="1400" b="1"/>
            </a:lvl4pPr>
            <a:lvl5pPr>
              <a:spcBef>
                <a:spcPts val="0"/>
              </a:spcBef>
              <a:spcAft>
                <a:spcPts val="1200"/>
              </a:spcAft>
              <a:defRPr lang="de-DE" sz="1400" b="1"/>
            </a:lvl5pPr>
          </a:lstStyle>
          <a:p>
            <a:pPr lvl="0" rtl="0"/>
            <a:r>
              <a:rPr lang="de-DE"/>
              <a:t>Inhalt durch Klicken hinzuzufügen</a:t>
            </a:r>
          </a:p>
          <a:p>
            <a:pPr lvl="1" rtl="0"/>
            <a:r>
              <a:rPr lang="de-DE"/>
              <a:t>Zweite Ebene</a:t>
            </a:r>
          </a:p>
          <a:p>
            <a:pPr lvl="2" rtl="0"/>
            <a:r>
              <a:rPr lang="de-DE"/>
              <a:t>Dritte Ebene</a:t>
            </a:r>
          </a:p>
          <a:p>
            <a:pPr lvl="3" rtl="0"/>
            <a:r>
              <a:rPr lang="de-DE"/>
              <a:t>Vierte Ebene</a:t>
            </a:r>
          </a:p>
          <a:p>
            <a:pPr lvl="4" rtl="0"/>
            <a:r>
              <a:rPr lang="de-DE"/>
              <a:t>Fünfte Ebene</a:t>
            </a:r>
          </a:p>
        </p:txBody>
      </p:sp>
      <p:sp>
        <p:nvSpPr>
          <p:cNvPr id="3" name="Inhaltsplatzhalter 4">
            <a:extLst>
              <a:ext uri="{FF2B5EF4-FFF2-40B4-BE49-F238E27FC236}">
                <a16:creationId xmlns:a16="http://schemas.microsoft.com/office/drawing/2014/main" id="{A4F2998B-5567-1A45-7720-4998CC19EF0D}"/>
              </a:ext>
            </a:extLst>
          </p:cNvPr>
          <p:cNvSpPr>
            <a:spLocks noGrp="1"/>
          </p:cNvSpPr>
          <p:nvPr>
            <p:ph sz="quarter" idx="11" hasCustomPrompt="1"/>
          </p:nvPr>
        </p:nvSpPr>
        <p:spPr>
          <a:xfrm>
            <a:off x="4407226" y="2244725"/>
            <a:ext cx="7353452" cy="3912896"/>
          </a:xfrm>
        </p:spPr>
        <p:txBody>
          <a:bodyPr rtlCol="0">
            <a:normAutofit/>
          </a:bodyPr>
          <a:lstStyle>
            <a:lvl1pPr>
              <a:spcBef>
                <a:spcPts val="0"/>
              </a:spcBef>
              <a:spcAft>
                <a:spcPts val="1200"/>
              </a:spcAft>
              <a:defRPr lang="de-DE" sz="2000"/>
            </a:lvl1pPr>
            <a:lvl2pPr>
              <a:spcBef>
                <a:spcPts val="0"/>
              </a:spcBef>
              <a:spcAft>
                <a:spcPts val="1200"/>
              </a:spcAft>
              <a:defRPr lang="de-DE" sz="1800"/>
            </a:lvl2pPr>
            <a:lvl3pPr>
              <a:spcBef>
                <a:spcPts val="0"/>
              </a:spcBef>
              <a:spcAft>
                <a:spcPts val="1200"/>
              </a:spcAft>
              <a:defRPr lang="de-DE" sz="1600"/>
            </a:lvl3pPr>
            <a:lvl4pPr>
              <a:spcBef>
                <a:spcPts val="0"/>
              </a:spcBef>
              <a:spcAft>
                <a:spcPts val="1200"/>
              </a:spcAft>
              <a:defRPr lang="de-DE" sz="1400"/>
            </a:lvl4pPr>
            <a:lvl5pPr>
              <a:spcBef>
                <a:spcPts val="0"/>
              </a:spcBef>
              <a:spcAft>
                <a:spcPts val="1200"/>
              </a:spcAft>
              <a:defRPr lang="de-DE" sz="1400"/>
            </a:lvl5pPr>
          </a:lstStyle>
          <a:p>
            <a:pPr lvl="0" rtl="0"/>
            <a:r>
              <a:rPr lang="de-DE"/>
              <a:t>Inhalt durch Klicken hinzuzufügen</a:t>
            </a:r>
          </a:p>
          <a:p>
            <a:pPr lvl="1" rtl="0"/>
            <a:r>
              <a:rPr lang="de-DE"/>
              <a:t>Zweite Ebene</a:t>
            </a:r>
          </a:p>
          <a:p>
            <a:pPr lvl="2" rtl="0"/>
            <a:r>
              <a:rPr lang="de-DE"/>
              <a:t>Dritte Ebene</a:t>
            </a:r>
          </a:p>
          <a:p>
            <a:pPr lvl="3" rtl="0"/>
            <a:r>
              <a:rPr lang="de-DE"/>
              <a:t>Vierte Ebene</a:t>
            </a:r>
          </a:p>
          <a:p>
            <a:pPr lvl="4" rtl="0"/>
            <a:r>
              <a:rPr lang="de-DE"/>
              <a:t>Fünfte Ebene</a:t>
            </a:r>
          </a:p>
        </p:txBody>
      </p:sp>
      <p:sp>
        <p:nvSpPr>
          <p:cNvPr id="2" name="Foliennummernplatzhalter 5">
            <a:extLst>
              <a:ext uri="{FF2B5EF4-FFF2-40B4-BE49-F238E27FC236}">
                <a16:creationId xmlns:a16="http://schemas.microsoft.com/office/drawing/2014/main" id="{457EDA23-301F-47EE-3683-0B3206D8F539}"/>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lang="de-DE" sz="1400">
                <a:solidFill>
                  <a:schemeClr val="tx1"/>
                </a:solidFill>
              </a:defRPr>
            </a:lvl1pPr>
          </a:lstStyle>
          <a:p>
            <a:pPr rtl="0"/>
            <a:fld id="{C3DB2ADC-AF19-4574-8C10-79B5B04FCA27}" type="slidenum">
              <a:rPr lang="de-DE" smtClean="0"/>
              <a:pPr/>
              <a:t>‹Nr.›</a:t>
            </a:fld>
            <a:endParaRPr lang="de-DE" dirty="0"/>
          </a:p>
        </p:txBody>
      </p:sp>
      <p:cxnSp>
        <p:nvCxnSpPr>
          <p:cNvPr id="6" name="Gerader Verbinder 5">
            <a:extLst>
              <a:ext uri="{FF2B5EF4-FFF2-40B4-BE49-F238E27FC236}">
                <a16:creationId xmlns:a16="http://schemas.microsoft.com/office/drawing/2014/main" id="{93AC3921-F10C-2A33-F8DF-3B42EE1E382E}"/>
              </a:ext>
              <a:ext uri="{C183D7F6-B498-43B3-948B-1728B52AA6E4}">
                <adec:decorative xmlns:adec="http://schemas.microsoft.com/office/drawing/2017/decorative" val="1"/>
              </a:ext>
            </a:extLst>
          </p:cNvPr>
          <p:cNvCxnSpPr>
            <a:cxnSpLocks/>
          </p:cNvCxnSpPr>
          <p:nvPr userDrawn="1"/>
        </p:nvCxnSpPr>
        <p:spPr>
          <a:xfrm>
            <a:off x="724574" y="723899"/>
            <a:ext cx="1101022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81715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bschnittsumbruch 2">
    <p:spTree>
      <p:nvGrpSpPr>
        <p:cNvPr id="1" name=""/>
        <p:cNvGrpSpPr/>
        <p:nvPr/>
      </p:nvGrpSpPr>
      <p:grpSpPr>
        <a:xfrm>
          <a:off x="0" y="0"/>
          <a:ext cx="0" cy="0"/>
          <a:chOff x="0" y="0"/>
          <a:chExt cx="0" cy="0"/>
        </a:xfrm>
      </p:grpSpPr>
      <p:sp>
        <p:nvSpPr>
          <p:cNvPr id="20" name="Titel 10">
            <a:extLst>
              <a:ext uri="{FF2B5EF4-FFF2-40B4-BE49-F238E27FC236}">
                <a16:creationId xmlns:a16="http://schemas.microsoft.com/office/drawing/2014/main" id="{6DC3399C-8B0E-4D7D-A955-FB1F37CF3672}"/>
              </a:ext>
            </a:extLst>
          </p:cNvPr>
          <p:cNvSpPr>
            <a:spLocks noGrp="1"/>
          </p:cNvSpPr>
          <p:nvPr>
            <p:ph type="ctrTitle" hasCustomPrompt="1"/>
          </p:nvPr>
        </p:nvSpPr>
        <p:spPr>
          <a:xfrm>
            <a:off x="719146" y="983901"/>
            <a:ext cx="5724786" cy="1198580"/>
          </a:xfrm>
          <a:prstGeom prst="rect">
            <a:avLst/>
          </a:prstGeom>
        </p:spPr>
        <p:txBody>
          <a:bodyPr rtlCol="0" anchor="t">
            <a:normAutofit/>
          </a:bodyPr>
          <a:lstStyle>
            <a:lvl1pPr>
              <a:defRPr lang="de-DE" sz="3200"/>
            </a:lvl1pPr>
          </a:lstStyle>
          <a:p>
            <a:pPr rtl="0"/>
            <a:r>
              <a:rPr lang="de-DE"/>
              <a:t>Titel durch Klicken hinzufügen</a:t>
            </a:r>
          </a:p>
        </p:txBody>
      </p:sp>
      <p:sp>
        <p:nvSpPr>
          <p:cNvPr id="7" name="Inhaltsplatzhalter 6">
            <a:extLst>
              <a:ext uri="{FF2B5EF4-FFF2-40B4-BE49-F238E27FC236}">
                <a16:creationId xmlns:a16="http://schemas.microsoft.com/office/drawing/2014/main" id="{63C6D5E5-DE84-EC37-75DB-50DB75B5CD48}"/>
              </a:ext>
            </a:extLst>
          </p:cNvPr>
          <p:cNvSpPr>
            <a:spLocks noGrp="1"/>
          </p:cNvSpPr>
          <p:nvPr>
            <p:ph sz="quarter" idx="14" hasCustomPrompt="1"/>
          </p:nvPr>
        </p:nvSpPr>
        <p:spPr>
          <a:xfrm>
            <a:off x="710520" y="2244725"/>
            <a:ext cx="5724786" cy="3795683"/>
          </a:xfrm>
        </p:spPr>
        <p:txBody>
          <a:bodyPr rtlCol="0"/>
          <a:lstStyle>
            <a:lvl1pPr>
              <a:spcBef>
                <a:spcPts val="0"/>
              </a:spcBef>
              <a:spcAft>
                <a:spcPts val="1200"/>
              </a:spcAft>
              <a:defRPr lang="de-DE"/>
            </a:lvl1pPr>
            <a:lvl2pPr>
              <a:spcBef>
                <a:spcPts val="0"/>
              </a:spcBef>
              <a:spcAft>
                <a:spcPts val="1200"/>
              </a:spcAft>
              <a:defRPr lang="de-DE"/>
            </a:lvl2pPr>
            <a:lvl3pPr>
              <a:spcBef>
                <a:spcPts val="0"/>
              </a:spcBef>
              <a:spcAft>
                <a:spcPts val="1200"/>
              </a:spcAft>
              <a:defRPr lang="de-DE"/>
            </a:lvl3pPr>
            <a:lvl4pPr>
              <a:spcBef>
                <a:spcPts val="0"/>
              </a:spcBef>
              <a:spcAft>
                <a:spcPts val="1200"/>
              </a:spcAft>
              <a:defRPr lang="de-DE"/>
            </a:lvl4pPr>
            <a:lvl5pPr>
              <a:spcBef>
                <a:spcPts val="0"/>
              </a:spcBef>
              <a:spcAft>
                <a:spcPts val="1200"/>
              </a:spcAft>
              <a:defRPr lang="de-DE"/>
            </a:lvl5pPr>
          </a:lstStyle>
          <a:p>
            <a:pPr lvl="0" rtl="0"/>
            <a:r>
              <a:rPr lang="de-DE"/>
              <a:t>Klicken, um Inhalt hinzuzufügen</a:t>
            </a:r>
          </a:p>
          <a:p>
            <a:pPr lvl="1" rtl="0"/>
            <a:r>
              <a:rPr lang="de-DE"/>
              <a:t>Zweite Ebene</a:t>
            </a:r>
          </a:p>
          <a:p>
            <a:pPr lvl="2" rtl="0"/>
            <a:r>
              <a:rPr lang="de-DE"/>
              <a:t>Dritte Ebene</a:t>
            </a:r>
          </a:p>
          <a:p>
            <a:pPr lvl="3" rtl="0"/>
            <a:r>
              <a:rPr lang="de-DE"/>
              <a:t>Vierte Ebene</a:t>
            </a:r>
          </a:p>
          <a:p>
            <a:pPr lvl="4" rtl="0"/>
            <a:r>
              <a:rPr lang="de-DE"/>
              <a:t>Fünfte Ebene</a:t>
            </a:r>
          </a:p>
        </p:txBody>
      </p:sp>
      <p:sp>
        <p:nvSpPr>
          <p:cNvPr id="30" name="Bildplatzhalter 28">
            <a:extLst>
              <a:ext uri="{FF2B5EF4-FFF2-40B4-BE49-F238E27FC236}">
                <a16:creationId xmlns:a16="http://schemas.microsoft.com/office/drawing/2014/main" id="{E335E712-C7FD-4BAC-B89C-58AF6594A4E7}"/>
              </a:ext>
            </a:extLst>
          </p:cNvPr>
          <p:cNvSpPr>
            <a:spLocks noGrp="1"/>
          </p:cNvSpPr>
          <p:nvPr>
            <p:ph type="pic" sz="quarter" idx="13"/>
          </p:nvPr>
        </p:nvSpPr>
        <p:spPr>
          <a:xfrm>
            <a:off x="7315200" y="723899"/>
            <a:ext cx="4876800" cy="5316510"/>
          </a:xfrm>
          <a:prstGeom prst="rect">
            <a:avLst/>
          </a:prstGeom>
        </p:spPr>
        <p:txBody>
          <a:bodyPr rtlCol="0">
            <a:normAutofit/>
          </a:bodyPr>
          <a:lstStyle>
            <a:lvl1pPr marL="0" indent="0" algn="ctr">
              <a:buNone/>
              <a:defRPr lang="de-DE" sz="1800"/>
            </a:lvl1pPr>
          </a:lstStyle>
          <a:p>
            <a:pPr rtl="0"/>
            <a:r>
              <a:rPr lang="de-DE"/>
              <a:t>Bild durch Klicken auf Symbol hinzufügen</a:t>
            </a:r>
          </a:p>
        </p:txBody>
      </p:sp>
      <p:cxnSp>
        <p:nvCxnSpPr>
          <p:cNvPr id="3" name="Gerader Verbinder 2">
            <a:extLst>
              <a:ext uri="{FF2B5EF4-FFF2-40B4-BE49-F238E27FC236}">
                <a16:creationId xmlns:a16="http://schemas.microsoft.com/office/drawing/2014/main" id="{A541CC69-A0B0-C1BE-2165-D8AD1B7D2DDA}"/>
              </a:ext>
              <a:ext uri="{C183D7F6-B498-43B3-948B-1728B52AA6E4}">
                <adec:decorative xmlns:adec="http://schemas.microsoft.com/office/drawing/2017/decorative" val="1"/>
              </a:ext>
            </a:extLst>
          </p:cNvPr>
          <p:cNvCxnSpPr>
            <a:cxnSpLocks/>
          </p:cNvCxnSpPr>
          <p:nvPr userDrawn="1"/>
        </p:nvCxnSpPr>
        <p:spPr>
          <a:xfrm>
            <a:off x="724574" y="723899"/>
            <a:ext cx="5786724"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liennummernplatzhalter 5">
            <a:extLst>
              <a:ext uri="{FF2B5EF4-FFF2-40B4-BE49-F238E27FC236}">
                <a16:creationId xmlns:a16="http://schemas.microsoft.com/office/drawing/2014/main" id="{9147C2FA-8BD9-36BF-787A-3B3C4847BF5F}"/>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lang="de-DE" sz="1400">
                <a:solidFill>
                  <a:schemeClr val="tx1"/>
                </a:solidFill>
              </a:defRPr>
            </a:lvl1pPr>
          </a:lstStyle>
          <a:p>
            <a:pPr rtl="0"/>
            <a:fld id="{C3DB2ADC-AF19-4574-8C10-79B5B04FCA27}" type="slidenum">
              <a:rPr lang="de-DE" smtClean="0"/>
              <a:pPr/>
              <a:t>‹Nr.›</a:t>
            </a:fld>
            <a:endParaRPr lang="de-DE" dirty="0"/>
          </a:p>
        </p:txBody>
      </p:sp>
    </p:spTree>
    <p:extLst>
      <p:ext uri="{BB962C8B-B14F-4D97-AF65-F5344CB8AC3E}">
        <p14:creationId xmlns:p14="http://schemas.microsoft.com/office/powerpoint/2010/main" val="28195314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lang="de-DE" sz="1050">
                <a:solidFill>
                  <a:schemeClr val="tx1"/>
                </a:solidFill>
                <a:latin typeface="+mj-lt"/>
              </a:defRPr>
            </a:lvl1pPr>
          </a:lstStyle>
          <a:p>
            <a:pPr rtl="0"/>
            <a:endParaRPr lang="de-DE" dirty="0"/>
          </a:p>
        </p:txBody>
      </p:sp>
      <p:sp>
        <p:nvSpPr>
          <p:cNvPr id="5" name="Fußzeilenplatzhalt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lang="de-DE" sz="1050">
                <a:solidFill>
                  <a:schemeClr val="tx1"/>
                </a:solidFill>
                <a:latin typeface="+mj-lt"/>
              </a:defRPr>
            </a:lvl1pPr>
          </a:lstStyle>
          <a:p>
            <a:pPr rtl="0"/>
            <a:endParaRPr lang="de-DE" dirty="0"/>
          </a:p>
        </p:txBody>
      </p:sp>
      <p:sp>
        <p:nvSpPr>
          <p:cNvPr id="6" name="Foliennummernplatzhalt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lang="de-DE" sz="1400">
                <a:solidFill>
                  <a:schemeClr val="tx1"/>
                </a:solidFill>
              </a:defRPr>
            </a:lvl1pPr>
          </a:lstStyle>
          <a:p>
            <a:pPr rtl="0"/>
            <a:fld id="{C3DB2ADC-AF19-4574-8C10-79B5B04FCA27}" type="slidenum">
              <a:rPr lang="de-DE" smtClean="0"/>
              <a:pPr/>
              <a:t>‹Nr.›</a:t>
            </a:fld>
            <a:endParaRPr lang="de-DE" dirty="0"/>
          </a:p>
        </p:txBody>
      </p:sp>
      <p:sp>
        <p:nvSpPr>
          <p:cNvPr id="2" name="Titelplatzhalter 1">
            <a:extLst>
              <a:ext uri="{FF2B5EF4-FFF2-40B4-BE49-F238E27FC236}">
                <a16:creationId xmlns:a16="http://schemas.microsoft.com/office/drawing/2014/main" id="{02438FE7-776A-97AE-C1AE-5D67DD624A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defPPr>
              <a:defRPr lang="de-DE"/>
            </a:defPPr>
          </a:lstStyle>
          <a:p>
            <a:pPr rtl="0"/>
            <a:r>
              <a:rPr lang="de-DE"/>
              <a:t>Titelmasterformat durch Klicken bearbeiten</a:t>
            </a:r>
          </a:p>
        </p:txBody>
      </p:sp>
      <p:sp>
        <p:nvSpPr>
          <p:cNvPr id="3" name="Textplatzhalter 2">
            <a:extLst>
              <a:ext uri="{FF2B5EF4-FFF2-40B4-BE49-F238E27FC236}">
                <a16:creationId xmlns:a16="http://schemas.microsoft.com/office/drawing/2014/main" id="{219E96F4-AD7C-5201-D53C-4EA4F86B8F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defPPr>
              <a:defRPr lang="de-DE"/>
            </a:defPPr>
          </a:lstStyle>
          <a:p>
            <a:pPr lvl="0" rtl="0"/>
            <a:r>
              <a:rPr lang="de-DE"/>
              <a:t>Textmasterformat durch Klicken bearbeiten</a:t>
            </a:r>
          </a:p>
          <a:p>
            <a:pPr lvl="1" rtl="0"/>
            <a:r>
              <a:rPr lang="de-DE"/>
              <a:t>Zweite Ebene</a:t>
            </a:r>
          </a:p>
          <a:p>
            <a:pPr lvl="2" rtl="0"/>
            <a:r>
              <a:rPr lang="de-DE"/>
              <a:t>Dritte Ebene</a:t>
            </a:r>
          </a:p>
          <a:p>
            <a:pPr lvl="3" rtl="0"/>
            <a:r>
              <a:rPr lang="de-DE"/>
              <a:t>Vierte Ebene</a:t>
            </a:r>
          </a:p>
          <a:p>
            <a:pPr lvl="4" rtl="0"/>
            <a:r>
              <a:rPr lang="de-DE"/>
              <a:t>Fünfte Ebene</a:t>
            </a:r>
            <a:endParaRPr lang="de-DE" dirty="0"/>
          </a:p>
        </p:txBody>
      </p:sp>
    </p:spTree>
    <p:extLst>
      <p:ext uri="{BB962C8B-B14F-4D97-AF65-F5344CB8AC3E}">
        <p14:creationId xmlns:p14="http://schemas.microsoft.com/office/powerpoint/2010/main" val="286647082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hdr="0" ftr="0" dt="0"/>
  <p:txStyles>
    <p:titleStyle>
      <a:lvl1pPr algn="l" defTabSz="914400" rtl="0" eaLnBrk="1" latinLnBrk="0" hangingPunct="1">
        <a:lnSpc>
          <a:spcPct val="100000"/>
        </a:lnSpc>
        <a:spcBef>
          <a:spcPct val="0"/>
        </a:spcBef>
        <a:buNone/>
        <a:defRPr lang="de-DE"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lang="de-DE"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lang="de-DE"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lang="de-DE"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lang="de-DE"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lang="de-DE"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de-DE"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de-DE"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de-DE"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de-DE" sz="1800" kern="1200">
          <a:solidFill>
            <a:schemeClr val="tx1"/>
          </a:solidFill>
          <a:latin typeface="+mn-lt"/>
          <a:ea typeface="+mn-ea"/>
          <a:cs typeface="+mn-cs"/>
        </a:defRPr>
      </a:lvl9pPr>
    </p:bodyStyle>
    <p:otherStyle>
      <a:defPPr>
        <a:defRPr lang="de-DE"/>
      </a:defPPr>
      <a:lvl1pPr marL="0" algn="l" defTabSz="914400" rtl="0" eaLnBrk="1" latinLnBrk="0" hangingPunct="1">
        <a:defRPr lang="de-DE" sz="1800" kern="1200">
          <a:solidFill>
            <a:schemeClr val="tx1"/>
          </a:solidFill>
          <a:latin typeface="+mn-lt"/>
          <a:ea typeface="+mn-ea"/>
          <a:cs typeface="+mn-cs"/>
        </a:defRPr>
      </a:lvl1pPr>
      <a:lvl2pPr marL="457200" algn="l" defTabSz="914400" rtl="0" eaLnBrk="1" latinLnBrk="0" hangingPunct="1">
        <a:defRPr lang="de-DE" sz="1800" kern="1200">
          <a:solidFill>
            <a:schemeClr val="tx1"/>
          </a:solidFill>
          <a:latin typeface="+mn-lt"/>
          <a:ea typeface="+mn-ea"/>
          <a:cs typeface="+mn-cs"/>
        </a:defRPr>
      </a:lvl2pPr>
      <a:lvl3pPr marL="914400" algn="l" defTabSz="914400" rtl="0" eaLnBrk="1" latinLnBrk="0" hangingPunct="1">
        <a:defRPr lang="de-DE" sz="1800" kern="1200">
          <a:solidFill>
            <a:schemeClr val="tx1"/>
          </a:solidFill>
          <a:latin typeface="+mn-lt"/>
          <a:ea typeface="+mn-ea"/>
          <a:cs typeface="+mn-cs"/>
        </a:defRPr>
      </a:lvl3pPr>
      <a:lvl4pPr marL="1371600" algn="l" defTabSz="914400" rtl="0" eaLnBrk="1" latinLnBrk="0" hangingPunct="1">
        <a:defRPr lang="de-DE" sz="1800" kern="1200">
          <a:solidFill>
            <a:schemeClr val="tx1"/>
          </a:solidFill>
          <a:latin typeface="+mn-lt"/>
          <a:ea typeface="+mn-ea"/>
          <a:cs typeface="+mn-cs"/>
        </a:defRPr>
      </a:lvl4pPr>
      <a:lvl5pPr marL="1828800" algn="l" defTabSz="914400" rtl="0" eaLnBrk="1" latinLnBrk="0" hangingPunct="1">
        <a:defRPr lang="de-DE" sz="1800" kern="1200">
          <a:solidFill>
            <a:schemeClr val="tx1"/>
          </a:solidFill>
          <a:latin typeface="+mn-lt"/>
          <a:ea typeface="+mn-ea"/>
          <a:cs typeface="+mn-cs"/>
        </a:defRPr>
      </a:lvl5pPr>
      <a:lvl6pPr marL="2286000" algn="l" defTabSz="914400" rtl="0" eaLnBrk="1" latinLnBrk="0" hangingPunct="1">
        <a:defRPr lang="de-DE" sz="1800" kern="1200">
          <a:solidFill>
            <a:schemeClr val="tx1"/>
          </a:solidFill>
          <a:latin typeface="+mn-lt"/>
          <a:ea typeface="+mn-ea"/>
          <a:cs typeface="+mn-cs"/>
        </a:defRPr>
      </a:lvl6pPr>
      <a:lvl7pPr marL="2743200" algn="l" defTabSz="914400" rtl="0" eaLnBrk="1" latinLnBrk="0" hangingPunct="1">
        <a:defRPr lang="de-DE" sz="1800" kern="1200">
          <a:solidFill>
            <a:schemeClr val="tx1"/>
          </a:solidFill>
          <a:latin typeface="+mn-lt"/>
          <a:ea typeface="+mn-ea"/>
          <a:cs typeface="+mn-cs"/>
        </a:defRPr>
      </a:lvl7pPr>
      <a:lvl8pPr marL="3200400" algn="l" defTabSz="914400" rtl="0" eaLnBrk="1" latinLnBrk="0" hangingPunct="1">
        <a:defRPr lang="de-DE" sz="1800" kern="1200">
          <a:solidFill>
            <a:schemeClr val="tx1"/>
          </a:solidFill>
          <a:latin typeface="+mn-lt"/>
          <a:ea typeface="+mn-ea"/>
          <a:cs typeface="+mn-cs"/>
        </a:defRPr>
      </a:lvl8pPr>
      <a:lvl9pPr marL="3657600" algn="l" defTabSz="914400" rtl="0" eaLnBrk="1" latinLnBrk="0" hangingPunct="1">
        <a:defRPr lang="de-DE"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672">
          <p15:clr>
            <a:srgbClr val="F26B43"/>
          </p15:clr>
        </p15:guide>
        <p15:guide id="4" orient="horz" pos="912">
          <p15:clr>
            <a:srgbClr val="F26B43"/>
          </p15:clr>
        </p15:guide>
        <p15:guide id="5" pos="7176">
          <p15:clr>
            <a:srgbClr val="F26B43"/>
          </p15:clr>
        </p15:guide>
        <p15:guide id="6" pos="504">
          <p15:clr>
            <a:srgbClr val="F26B43"/>
          </p15:clr>
        </p15:guide>
        <p15:guide id="7" orient="horz" pos="3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18" Type="http://schemas.openxmlformats.org/officeDocument/2006/relationships/image" Target="../media/image25.jpeg"/><Relationship Id="rId26" Type="http://schemas.openxmlformats.org/officeDocument/2006/relationships/image" Target="../media/image33.jpeg"/><Relationship Id="rId3" Type="http://schemas.openxmlformats.org/officeDocument/2006/relationships/image" Target="../media/image10.jpeg"/><Relationship Id="rId21" Type="http://schemas.openxmlformats.org/officeDocument/2006/relationships/image" Target="../media/image28.jpeg"/><Relationship Id="rId7" Type="http://schemas.openxmlformats.org/officeDocument/2006/relationships/image" Target="../media/image14.jpeg"/><Relationship Id="rId12" Type="http://schemas.openxmlformats.org/officeDocument/2006/relationships/image" Target="../media/image19.jpeg"/><Relationship Id="rId17" Type="http://schemas.openxmlformats.org/officeDocument/2006/relationships/image" Target="../media/image24.jpeg"/><Relationship Id="rId25" Type="http://schemas.openxmlformats.org/officeDocument/2006/relationships/image" Target="../media/image32.jpeg"/><Relationship Id="rId2" Type="http://schemas.openxmlformats.org/officeDocument/2006/relationships/image" Target="../media/image9.jpeg"/><Relationship Id="rId16" Type="http://schemas.openxmlformats.org/officeDocument/2006/relationships/image" Target="../media/image23.jpeg"/><Relationship Id="rId20" Type="http://schemas.openxmlformats.org/officeDocument/2006/relationships/image" Target="../media/image27.jpeg"/><Relationship Id="rId29" Type="http://schemas.openxmlformats.org/officeDocument/2006/relationships/image" Target="../media/image36.jpeg"/><Relationship Id="rId1" Type="http://schemas.openxmlformats.org/officeDocument/2006/relationships/slideLayout" Target="../slideLayouts/slideLayout12.xml"/><Relationship Id="rId6" Type="http://schemas.openxmlformats.org/officeDocument/2006/relationships/image" Target="../media/image13.jpeg"/><Relationship Id="rId11" Type="http://schemas.openxmlformats.org/officeDocument/2006/relationships/image" Target="../media/image18.jpeg"/><Relationship Id="rId24" Type="http://schemas.openxmlformats.org/officeDocument/2006/relationships/image" Target="../media/image31.jpeg"/><Relationship Id="rId32" Type="http://schemas.openxmlformats.org/officeDocument/2006/relationships/image" Target="../media/image39.jpeg"/><Relationship Id="rId5" Type="http://schemas.openxmlformats.org/officeDocument/2006/relationships/image" Target="../media/image12.jpeg"/><Relationship Id="rId15" Type="http://schemas.openxmlformats.org/officeDocument/2006/relationships/image" Target="../media/image22.jpeg"/><Relationship Id="rId23" Type="http://schemas.openxmlformats.org/officeDocument/2006/relationships/image" Target="../media/image30.jpeg"/><Relationship Id="rId28" Type="http://schemas.openxmlformats.org/officeDocument/2006/relationships/image" Target="../media/image35.jpeg"/><Relationship Id="rId10" Type="http://schemas.openxmlformats.org/officeDocument/2006/relationships/image" Target="../media/image17.jpeg"/><Relationship Id="rId19" Type="http://schemas.openxmlformats.org/officeDocument/2006/relationships/image" Target="../media/image26.jpeg"/><Relationship Id="rId31" Type="http://schemas.openxmlformats.org/officeDocument/2006/relationships/image" Target="../media/image38.jpe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1.jpeg"/><Relationship Id="rId22" Type="http://schemas.openxmlformats.org/officeDocument/2006/relationships/image" Target="../media/image29.jpeg"/><Relationship Id="rId27" Type="http://schemas.openxmlformats.org/officeDocument/2006/relationships/image" Target="../media/image34.jpeg"/><Relationship Id="rId30"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44.jpeg"/><Relationship Id="rId5" Type="http://schemas.openxmlformats.org/officeDocument/2006/relationships/image" Target="../media/image43.emf"/><Relationship Id="rId4" Type="http://schemas.openxmlformats.org/officeDocument/2006/relationships/image" Target="../media/image42.emf"/></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99D8326-B701-CBE8-39AA-6C700DA49CE4}"/>
              </a:ext>
            </a:extLst>
          </p:cNvPr>
          <p:cNvSpPr>
            <a:spLocks noGrp="1"/>
          </p:cNvSpPr>
          <p:nvPr>
            <p:ph type="title"/>
          </p:nvPr>
        </p:nvSpPr>
        <p:spPr>
          <a:xfrm>
            <a:off x="685800" y="908591"/>
            <a:ext cx="4933462" cy="5225507"/>
          </a:xfrm>
        </p:spPr>
        <p:txBody>
          <a:bodyPr rtlCol="0"/>
          <a:lstStyle>
            <a:defPPr>
              <a:defRPr lang="de-DE"/>
            </a:defPPr>
          </a:lstStyle>
          <a:p>
            <a:pPr rtl="0"/>
            <a:r>
              <a:rPr lang="de-DE" dirty="0"/>
              <a:t>Heilsame abschiede</a:t>
            </a:r>
            <a:br>
              <a:rPr lang="de-DE" dirty="0"/>
            </a:br>
            <a:br>
              <a:rPr lang="de-DE" dirty="0"/>
            </a:br>
            <a:r>
              <a:rPr lang="de-DE" dirty="0"/>
              <a:t>Bestattungs- und Trauerkultur im Wandel der Zeit</a:t>
            </a:r>
          </a:p>
        </p:txBody>
      </p:sp>
      <p:pic>
        <p:nvPicPr>
          <p:cNvPr id="3" name="Grafik 2">
            <a:extLst>
              <a:ext uri="{FF2B5EF4-FFF2-40B4-BE49-F238E27FC236}">
                <a16:creationId xmlns:a16="http://schemas.microsoft.com/office/drawing/2014/main" id="{8CB857AE-E0A8-4F37-BAFD-A26A41EDDDCF}"/>
              </a:ext>
            </a:extLst>
          </p:cNvPr>
          <p:cNvPicPr>
            <a:picLocks noChangeAspect="1"/>
          </p:cNvPicPr>
          <p:nvPr/>
        </p:nvPicPr>
        <p:blipFill>
          <a:blip r:embed="rId3"/>
          <a:stretch>
            <a:fillRect/>
          </a:stretch>
        </p:blipFill>
        <p:spPr>
          <a:xfrm>
            <a:off x="5699125" y="60012"/>
            <a:ext cx="5807075" cy="6134098"/>
          </a:xfrm>
          <a:prstGeom prst="rect">
            <a:avLst/>
          </a:prstGeom>
        </p:spPr>
      </p:pic>
    </p:spTree>
    <p:extLst>
      <p:ext uri="{BB962C8B-B14F-4D97-AF65-F5344CB8AC3E}">
        <p14:creationId xmlns:p14="http://schemas.microsoft.com/office/powerpoint/2010/main" val="29222889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10417AF4-08C0-FC51-8823-C041945D63A4}"/>
              </a:ext>
            </a:extLst>
          </p:cNvPr>
          <p:cNvSpPr>
            <a:spLocks noGrp="1"/>
          </p:cNvSpPr>
          <p:nvPr>
            <p:ph type="title"/>
          </p:nvPr>
        </p:nvSpPr>
        <p:spPr>
          <a:xfrm>
            <a:off x="5637007" y="817581"/>
            <a:ext cx="5935869" cy="5238159"/>
          </a:xfrm>
        </p:spPr>
        <p:txBody>
          <a:bodyPr rtlCol="0"/>
          <a:lstStyle>
            <a:defPPr>
              <a:defRPr lang="de-DE"/>
            </a:defPPr>
          </a:lstStyle>
          <a:p>
            <a:pPr rtl="0"/>
            <a:r>
              <a:rPr lang="de-DE" sz="2800" dirty="0"/>
              <a:t>Trauer ist eine Form der Liebe. Sie verlangt Respekt, Achtsamkeit und Bewunderung.</a:t>
            </a:r>
          </a:p>
        </p:txBody>
      </p:sp>
      <p:pic>
        <p:nvPicPr>
          <p:cNvPr id="3" name="Grafik 2">
            <a:extLst>
              <a:ext uri="{FF2B5EF4-FFF2-40B4-BE49-F238E27FC236}">
                <a16:creationId xmlns:a16="http://schemas.microsoft.com/office/drawing/2014/main" id="{F5FE39F1-6DFD-4ADC-A1FD-06C241884E63}"/>
              </a:ext>
            </a:extLst>
          </p:cNvPr>
          <p:cNvPicPr>
            <a:picLocks noChangeAspect="1"/>
          </p:cNvPicPr>
          <p:nvPr/>
        </p:nvPicPr>
        <p:blipFill>
          <a:blip r:embed="rId3"/>
          <a:stretch>
            <a:fillRect/>
          </a:stretch>
        </p:blipFill>
        <p:spPr>
          <a:xfrm>
            <a:off x="0" y="0"/>
            <a:ext cx="4876799" cy="6858000"/>
          </a:xfrm>
          <a:prstGeom prst="rect">
            <a:avLst/>
          </a:prstGeom>
        </p:spPr>
      </p:pic>
    </p:spTree>
    <p:extLst>
      <p:ext uri="{BB962C8B-B14F-4D97-AF65-F5344CB8AC3E}">
        <p14:creationId xmlns:p14="http://schemas.microsoft.com/office/powerpoint/2010/main" val="23443415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0" tmFilter="0, 0; .2, .5; .8, .5; 1, 0"/>
                                        <p:tgtEl>
                                          <p:spTgt spid="8"/>
                                        </p:tgtEl>
                                      </p:cBhvr>
                                    </p:animEffect>
                                    <p:animScale>
                                      <p:cBhvr>
                                        <p:cTn id="7" dur="25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2BF5439E-A994-3EE5-80B8-64D8C5A922E8}"/>
              </a:ext>
            </a:extLst>
          </p:cNvPr>
          <p:cNvSpPr>
            <a:spLocks noGrp="1"/>
          </p:cNvSpPr>
          <p:nvPr>
            <p:ph type="ctrTitle"/>
          </p:nvPr>
        </p:nvSpPr>
        <p:spPr>
          <a:xfrm>
            <a:off x="710520" y="776873"/>
            <a:ext cx="5854182" cy="3070508"/>
          </a:xfrm>
        </p:spPr>
        <p:txBody>
          <a:bodyPr rtlCol="0"/>
          <a:lstStyle>
            <a:defPPr>
              <a:defRPr lang="de-DE"/>
            </a:defPPr>
          </a:lstStyle>
          <a:p>
            <a:pPr rtl="0"/>
            <a:r>
              <a:rPr lang="de-DE" dirty="0"/>
              <a:t>Umgang mit Trauernden</a:t>
            </a:r>
          </a:p>
        </p:txBody>
      </p:sp>
      <p:sp>
        <p:nvSpPr>
          <p:cNvPr id="23" name="Untertitel 22">
            <a:extLst>
              <a:ext uri="{FF2B5EF4-FFF2-40B4-BE49-F238E27FC236}">
                <a16:creationId xmlns:a16="http://schemas.microsoft.com/office/drawing/2014/main" id="{D5FF0C52-0A5C-D2E2-6605-0DCC0E0DCE6C}"/>
              </a:ext>
            </a:extLst>
          </p:cNvPr>
          <p:cNvSpPr>
            <a:spLocks noGrp="1"/>
          </p:cNvSpPr>
          <p:nvPr>
            <p:ph type="subTitle" idx="1"/>
          </p:nvPr>
        </p:nvSpPr>
        <p:spPr>
          <a:xfrm>
            <a:off x="721202" y="4088927"/>
            <a:ext cx="5842218" cy="1880552"/>
          </a:xfrm>
        </p:spPr>
        <p:txBody>
          <a:bodyPr rtlCol="0"/>
          <a:lstStyle>
            <a:defPPr>
              <a:defRPr lang="de-DE"/>
            </a:defPPr>
          </a:lstStyle>
          <a:p>
            <a:pPr rtl="0"/>
            <a:r>
              <a:rPr lang="de-DE" dirty="0"/>
              <a:t>Wie kann ich Trauernden begegnen?</a:t>
            </a:r>
          </a:p>
          <a:p>
            <a:pPr rtl="0"/>
            <a:r>
              <a:rPr lang="de-DE" dirty="0"/>
              <a:t>10 Tipps im Umgang mit Trauernden</a:t>
            </a:r>
          </a:p>
        </p:txBody>
      </p:sp>
      <p:pic>
        <p:nvPicPr>
          <p:cNvPr id="6" name="Grafik 5">
            <a:extLst>
              <a:ext uri="{FF2B5EF4-FFF2-40B4-BE49-F238E27FC236}">
                <a16:creationId xmlns:a16="http://schemas.microsoft.com/office/drawing/2014/main" id="{EA58E461-B40B-4927-9508-7A818713E40D}"/>
              </a:ext>
            </a:extLst>
          </p:cNvPr>
          <p:cNvPicPr>
            <a:picLocks noChangeAspect="1"/>
          </p:cNvPicPr>
          <p:nvPr/>
        </p:nvPicPr>
        <p:blipFill>
          <a:blip r:embed="rId3"/>
          <a:stretch>
            <a:fillRect/>
          </a:stretch>
        </p:blipFill>
        <p:spPr>
          <a:xfrm>
            <a:off x="7714064" y="0"/>
            <a:ext cx="4570214" cy="6858000"/>
          </a:xfrm>
          <a:prstGeom prst="rect">
            <a:avLst/>
          </a:prstGeom>
        </p:spPr>
      </p:pic>
    </p:spTree>
    <p:extLst>
      <p:ext uri="{BB962C8B-B14F-4D97-AF65-F5344CB8AC3E}">
        <p14:creationId xmlns:p14="http://schemas.microsoft.com/office/powerpoint/2010/main" val="18282130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F9FE95-42FD-9AB0-913D-DFE3A18AFAE9}"/>
              </a:ext>
            </a:extLst>
          </p:cNvPr>
          <p:cNvSpPr>
            <a:spLocks noGrp="1"/>
          </p:cNvSpPr>
          <p:nvPr>
            <p:ph type="title"/>
          </p:nvPr>
        </p:nvSpPr>
        <p:spPr>
          <a:xfrm>
            <a:off x="734591" y="976997"/>
            <a:ext cx="11034713" cy="1188227"/>
          </a:xfrm>
        </p:spPr>
        <p:txBody>
          <a:bodyPr rtlCol="0"/>
          <a:lstStyle>
            <a:defPPr>
              <a:defRPr lang="de-DE"/>
            </a:defPPr>
          </a:lstStyle>
          <a:p>
            <a:pPr rtl="0"/>
            <a:r>
              <a:rPr lang="de-DE" dirty="0"/>
              <a:t>Umgang mit trauernden </a:t>
            </a:r>
            <a:br>
              <a:rPr lang="de-DE" dirty="0"/>
            </a:br>
            <a:r>
              <a:rPr lang="de-DE" dirty="0"/>
              <a:t>10 Tipps im Umgang mit trauernden</a:t>
            </a:r>
          </a:p>
        </p:txBody>
      </p:sp>
      <p:sp>
        <p:nvSpPr>
          <p:cNvPr id="4" name="Inhaltsplatzhalter 3">
            <a:extLst>
              <a:ext uri="{FF2B5EF4-FFF2-40B4-BE49-F238E27FC236}">
                <a16:creationId xmlns:a16="http://schemas.microsoft.com/office/drawing/2014/main" id="{85DD9D89-0B97-5577-308E-9F320E5DC495}"/>
              </a:ext>
            </a:extLst>
          </p:cNvPr>
          <p:cNvSpPr>
            <a:spLocks noGrp="1"/>
          </p:cNvSpPr>
          <p:nvPr>
            <p:ph sz="quarter" idx="10"/>
          </p:nvPr>
        </p:nvSpPr>
        <p:spPr>
          <a:xfrm>
            <a:off x="734594" y="2244725"/>
            <a:ext cx="4869038" cy="4233713"/>
          </a:xfrm>
        </p:spPr>
        <p:txBody>
          <a:bodyPr rtlCol="0"/>
          <a:lstStyle>
            <a:defPPr>
              <a:defRPr lang="de-DE"/>
            </a:defPPr>
          </a:lstStyle>
          <a:p>
            <a:pPr marL="0" indent="0" rtl="0">
              <a:buNone/>
            </a:pPr>
            <a:endParaRPr lang="de-DE" noProof="1"/>
          </a:p>
          <a:p>
            <a:pPr marL="0" indent="0" rtl="0">
              <a:buNone/>
            </a:pPr>
            <a:r>
              <a:rPr lang="de-DE" b="1" noProof="1">
                <a:solidFill>
                  <a:schemeClr val="accent2">
                    <a:lumMod val="75000"/>
                  </a:schemeClr>
                </a:solidFill>
              </a:rPr>
              <a:t>1</a:t>
            </a:r>
            <a:r>
              <a:rPr lang="de-DE" noProof="1"/>
              <a:t>   Auf Betroffene zugehen</a:t>
            </a:r>
          </a:p>
          <a:p>
            <a:pPr marL="0" indent="0" rtl="0">
              <a:buNone/>
            </a:pPr>
            <a:r>
              <a:rPr lang="de-DE" b="1" noProof="1">
                <a:solidFill>
                  <a:schemeClr val="accent2">
                    <a:lumMod val="75000"/>
                  </a:schemeClr>
                </a:solidFill>
              </a:rPr>
              <a:t>2</a:t>
            </a:r>
            <a:r>
              <a:rPr lang="de-DE" noProof="1"/>
              <a:t>   Gesten sagen mehr als Worte</a:t>
            </a:r>
          </a:p>
          <a:p>
            <a:pPr marL="0" indent="0" rtl="0">
              <a:buNone/>
            </a:pPr>
            <a:r>
              <a:rPr lang="de-DE" b="1" noProof="1">
                <a:solidFill>
                  <a:schemeClr val="accent2">
                    <a:lumMod val="75000"/>
                  </a:schemeClr>
                </a:solidFill>
              </a:rPr>
              <a:t>3</a:t>
            </a:r>
            <a:r>
              <a:rPr lang="de-DE" noProof="1"/>
              <a:t>   Plattitüden vemeiden</a:t>
            </a:r>
          </a:p>
          <a:p>
            <a:pPr marL="0" indent="0" rtl="0">
              <a:buNone/>
            </a:pPr>
            <a:r>
              <a:rPr lang="de-DE" b="1" noProof="1">
                <a:solidFill>
                  <a:schemeClr val="accent2">
                    <a:lumMod val="75000"/>
                  </a:schemeClr>
                </a:solidFill>
              </a:rPr>
              <a:t>4</a:t>
            </a:r>
            <a:r>
              <a:rPr lang="de-DE" noProof="1"/>
              <a:t>   Keine Angst vor Emotionen</a:t>
            </a:r>
          </a:p>
          <a:p>
            <a:pPr marL="0" indent="0" rtl="0">
              <a:buNone/>
            </a:pPr>
            <a:r>
              <a:rPr lang="de-DE" b="1" noProof="1">
                <a:solidFill>
                  <a:schemeClr val="accent2">
                    <a:lumMod val="75000"/>
                  </a:schemeClr>
                </a:solidFill>
              </a:rPr>
              <a:t>5</a:t>
            </a:r>
            <a:r>
              <a:rPr lang="de-DE" noProof="1"/>
              <a:t>   Zuhören</a:t>
            </a:r>
          </a:p>
        </p:txBody>
      </p:sp>
      <p:sp>
        <p:nvSpPr>
          <p:cNvPr id="8" name="Inhaltsplatzhalter 7">
            <a:extLst>
              <a:ext uri="{FF2B5EF4-FFF2-40B4-BE49-F238E27FC236}">
                <a16:creationId xmlns:a16="http://schemas.microsoft.com/office/drawing/2014/main" id="{A021E0D1-93E4-278F-190D-F92AD1861694}"/>
              </a:ext>
            </a:extLst>
          </p:cNvPr>
          <p:cNvSpPr>
            <a:spLocks noGrp="1"/>
          </p:cNvSpPr>
          <p:nvPr>
            <p:ph sz="quarter" idx="11"/>
          </p:nvPr>
        </p:nvSpPr>
        <p:spPr>
          <a:xfrm>
            <a:off x="6412304" y="2244724"/>
            <a:ext cx="5045102" cy="4233713"/>
          </a:xfrm>
        </p:spPr>
        <p:txBody>
          <a:bodyPr rtlCol="0"/>
          <a:lstStyle>
            <a:defPPr>
              <a:defRPr lang="de-DE"/>
            </a:defPPr>
          </a:lstStyle>
          <a:p>
            <a:pPr rtl="0"/>
            <a:endParaRPr lang="de-DE" noProof="1"/>
          </a:p>
          <a:p>
            <a:pPr marL="0" indent="0" rtl="0">
              <a:buNone/>
            </a:pPr>
            <a:r>
              <a:rPr lang="de-DE" b="1" noProof="1">
                <a:solidFill>
                  <a:schemeClr val="accent2">
                    <a:lumMod val="75000"/>
                  </a:schemeClr>
                </a:solidFill>
              </a:rPr>
              <a:t>  6</a:t>
            </a:r>
            <a:r>
              <a:rPr lang="de-DE" noProof="1"/>
              <a:t> Im Alltag helfen</a:t>
            </a:r>
          </a:p>
          <a:p>
            <a:pPr marL="0" indent="0" rtl="0">
              <a:buNone/>
            </a:pPr>
            <a:r>
              <a:rPr lang="de-DE" b="1" noProof="1">
                <a:solidFill>
                  <a:schemeClr val="accent2">
                    <a:lumMod val="75000"/>
                  </a:schemeClr>
                </a:solidFill>
              </a:rPr>
              <a:t>  7</a:t>
            </a:r>
            <a:r>
              <a:rPr lang="de-DE" noProof="1"/>
              <a:t> Zurückweisungen nicht persönlich nehmen</a:t>
            </a:r>
          </a:p>
          <a:p>
            <a:pPr marL="0" indent="0" rtl="0">
              <a:buNone/>
            </a:pPr>
            <a:r>
              <a:rPr lang="de-DE" b="1" noProof="1">
                <a:solidFill>
                  <a:schemeClr val="accent2">
                    <a:lumMod val="75000"/>
                  </a:schemeClr>
                </a:solidFill>
              </a:rPr>
              <a:t>  8</a:t>
            </a:r>
            <a:r>
              <a:rPr lang="de-DE" noProof="1"/>
              <a:t> Unternehmungen vorschlagen</a:t>
            </a:r>
          </a:p>
          <a:p>
            <a:pPr marL="0" indent="0" rtl="0">
              <a:buNone/>
            </a:pPr>
            <a:r>
              <a:rPr lang="de-DE" b="1" noProof="1">
                <a:solidFill>
                  <a:schemeClr val="accent2">
                    <a:lumMod val="75000"/>
                  </a:schemeClr>
                </a:solidFill>
              </a:rPr>
              <a:t>  9</a:t>
            </a:r>
            <a:r>
              <a:rPr lang="de-DE" noProof="1"/>
              <a:t> Singles willkommen heißen</a:t>
            </a:r>
          </a:p>
          <a:p>
            <a:pPr marL="0" indent="0" rtl="0">
              <a:buNone/>
            </a:pPr>
            <a:r>
              <a:rPr lang="de-DE" b="1" noProof="1">
                <a:solidFill>
                  <a:schemeClr val="accent2">
                    <a:lumMod val="75000"/>
                  </a:schemeClr>
                </a:solidFill>
              </a:rPr>
              <a:t>10</a:t>
            </a:r>
            <a:r>
              <a:rPr lang="de-DE" noProof="1"/>
              <a:t> Geduld haben </a:t>
            </a:r>
          </a:p>
        </p:txBody>
      </p:sp>
      <p:sp>
        <p:nvSpPr>
          <p:cNvPr id="3" name="Foliennummernplatzhalter 2">
            <a:extLst>
              <a:ext uri="{FF2B5EF4-FFF2-40B4-BE49-F238E27FC236}">
                <a16:creationId xmlns:a16="http://schemas.microsoft.com/office/drawing/2014/main" id="{DCBC99EE-15DF-A164-D7A5-05B6D09C808B}"/>
              </a:ext>
            </a:extLst>
          </p:cNvPr>
          <p:cNvSpPr>
            <a:spLocks noGrp="1"/>
          </p:cNvSpPr>
          <p:nvPr>
            <p:ph type="sldNum" sz="quarter" idx="4"/>
          </p:nvPr>
        </p:nvSpPr>
        <p:spPr>
          <a:xfrm>
            <a:off x="10919012" y="6356350"/>
            <a:ext cx="672354" cy="365125"/>
          </a:xfrm>
        </p:spPr>
        <p:txBody>
          <a:bodyPr rtlCol="0"/>
          <a:lstStyle>
            <a:defPPr>
              <a:defRPr lang="de-DE"/>
            </a:defPPr>
          </a:lstStyle>
          <a:p>
            <a:pPr rtl="0"/>
            <a:fld id="{C3DB2ADC-AF19-4574-8C10-79B5B04FCA27}" type="slidenum">
              <a:rPr lang="de-DE" smtClean="0"/>
              <a:pPr rtl="0"/>
              <a:t>12</a:t>
            </a:fld>
            <a:endParaRPr lang="de-DE" dirty="0"/>
          </a:p>
        </p:txBody>
      </p:sp>
    </p:spTree>
    <p:extLst>
      <p:ext uri="{BB962C8B-B14F-4D97-AF65-F5344CB8AC3E}">
        <p14:creationId xmlns:p14="http://schemas.microsoft.com/office/powerpoint/2010/main" val="21475084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10417AF4-08C0-FC51-8823-C041945D63A4}"/>
              </a:ext>
            </a:extLst>
          </p:cNvPr>
          <p:cNvSpPr>
            <a:spLocks noGrp="1"/>
          </p:cNvSpPr>
          <p:nvPr>
            <p:ph type="title"/>
          </p:nvPr>
        </p:nvSpPr>
        <p:spPr>
          <a:xfrm>
            <a:off x="5637007" y="817581"/>
            <a:ext cx="5935869" cy="5238159"/>
          </a:xfrm>
        </p:spPr>
        <p:txBody>
          <a:bodyPr rtlCol="0"/>
          <a:lstStyle>
            <a:defPPr>
              <a:defRPr lang="de-DE"/>
            </a:defPPr>
          </a:lstStyle>
          <a:p>
            <a:pPr rtl="0"/>
            <a:r>
              <a:rPr lang="de-DE" sz="2800" dirty="0"/>
              <a:t>In einer Gesellschaft, in der Trauer gelebt werden kann, stehen Vergangenheit, Gegenwart und Zukunft in Verbindung. </a:t>
            </a:r>
          </a:p>
        </p:txBody>
      </p:sp>
      <p:pic>
        <p:nvPicPr>
          <p:cNvPr id="3" name="Grafik 2">
            <a:extLst>
              <a:ext uri="{FF2B5EF4-FFF2-40B4-BE49-F238E27FC236}">
                <a16:creationId xmlns:a16="http://schemas.microsoft.com/office/drawing/2014/main" id="{F5FE39F1-6DFD-4ADC-A1FD-06C241884E63}"/>
              </a:ext>
            </a:extLst>
          </p:cNvPr>
          <p:cNvPicPr>
            <a:picLocks noChangeAspect="1"/>
          </p:cNvPicPr>
          <p:nvPr/>
        </p:nvPicPr>
        <p:blipFill>
          <a:blip r:embed="rId3"/>
          <a:stretch>
            <a:fillRect/>
          </a:stretch>
        </p:blipFill>
        <p:spPr>
          <a:xfrm>
            <a:off x="0" y="0"/>
            <a:ext cx="4876799" cy="6858000"/>
          </a:xfrm>
          <a:prstGeom prst="rect">
            <a:avLst/>
          </a:prstGeom>
        </p:spPr>
      </p:pic>
    </p:spTree>
    <p:extLst>
      <p:ext uri="{BB962C8B-B14F-4D97-AF65-F5344CB8AC3E}">
        <p14:creationId xmlns:p14="http://schemas.microsoft.com/office/powerpoint/2010/main" val="11510111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0" tmFilter="0, 0; .2, .5; .8, .5; 1, 0"/>
                                        <p:tgtEl>
                                          <p:spTgt spid="8"/>
                                        </p:tgtEl>
                                      </p:cBhvr>
                                    </p:animEffect>
                                    <p:animScale>
                                      <p:cBhvr>
                                        <p:cTn id="7" dur="25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2BF5439E-A994-3EE5-80B8-64D8C5A922E8}"/>
              </a:ext>
            </a:extLst>
          </p:cNvPr>
          <p:cNvSpPr>
            <a:spLocks noGrp="1"/>
          </p:cNvSpPr>
          <p:nvPr>
            <p:ph type="ctrTitle"/>
          </p:nvPr>
        </p:nvSpPr>
        <p:spPr>
          <a:xfrm>
            <a:off x="710520" y="776873"/>
            <a:ext cx="5854182" cy="3070508"/>
          </a:xfrm>
        </p:spPr>
        <p:txBody>
          <a:bodyPr rtlCol="0"/>
          <a:lstStyle>
            <a:defPPr>
              <a:defRPr lang="de-DE"/>
            </a:defPPr>
          </a:lstStyle>
          <a:p>
            <a:pPr rtl="0"/>
            <a:r>
              <a:rPr lang="de-DE" dirty="0"/>
              <a:t>Trauerhandlungen</a:t>
            </a:r>
            <a:br>
              <a:rPr lang="de-DE" dirty="0"/>
            </a:br>
            <a:r>
              <a:rPr lang="de-DE" dirty="0"/>
              <a:t>Trauerbewältigung</a:t>
            </a:r>
          </a:p>
        </p:txBody>
      </p:sp>
      <p:sp>
        <p:nvSpPr>
          <p:cNvPr id="23" name="Untertitel 22">
            <a:extLst>
              <a:ext uri="{FF2B5EF4-FFF2-40B4-BE49-F238E27FC236}">
                <a16:creationId xmlns:a16="http://schemas.microsoft.com/office/drawing/2014/main" id="{D5FF0C52-0A5C-D2E2-6605-0DCC0E0DCE6C}"/>
              </a:ext>
            </a:extLst>
          </p:cNvPr>
          <p:cNvSpPr>
            <a:spLocks noGrp="1"/>
          </p:cNvSpPr>
          <p:nvPr>
            <p:ph type="subTitle" idx="1"/>
          </p:nvPr>
        </p:nvSpPr>
        <p:spPr>
          <a:xfrm>
            <a:off x="721202" y="4088927"/>
            <a:ext cx="5842218" cy="1880552"/>
          </a:xfrm>
        </p:spPr>
        <p:txBody>
          <a:bodyPr rtlCol="0"/>
          <a:lstStyle>
            <a:defPPr>
              <a:defRPr lang="de-DE"/>
            </a:defPPr>
          </a:lstStyle>
          <a:p>
            <a:pPr rtl="0"/>
            <a:r>
              <a:rPr lang="de-DE" dirty="0"/>
              <a:t>Was sind Trauerhandlungen?</a:t>
            </a:r>
          </a:p>
          <a:p>
            <a:pPr rtl="0"/>
            <a:r>
              <a:rPr lang="de-DE" dirty="0"/>
              <a:t>Wie kann ich Trauer bewältigen?</a:t>
            </a:r>
          </a:p>
        </p:txBody>
      </p:sp>
      <p:pic>
        <p:nvPicPr>
          <p:cNvPr id="6" name="Grafik 5">
            <a:extLst>
              <a:ext uri="{FF2B5EF4-FFF2-40B4-BE49-F238E27FC236}">
                <a16:creationId xmlns:a16="http://schemas.microsoft.com/office/drawing/2014/main" id="{6EF68A9D-322E-47E7-BAB3-FC29A3A9D462}"/>
              </a:ext>
            </a:extLst>
          </p:cNvPr>
          <p:cNvPicPr>
            <a:picLocks noChangeAspect="1"/>
          </p:cNvPicPr>
          <p:nvPr/>
        </p:nvPicPr>
        <p:blipFill>
          <a:blip r:embed="rId3"/>
          <a:stretch>
            <a:fillRect/>
          </a:stretch>
        </p:blipFill>
        <p:spPr>
          <a:xfrm>
            <a:off x="7714064" y="0"/>
            <a:ext cx="4570214" cy="6858000"/>
          </a:xfrm>
          <a:prstGeom prst="rect">
            <a:avLst/>
          </a:prstGeom>
        </p:spPr>
      </p:pic>
    </p:spTree>
    <p:extLst>
      <p:ext uri="{BB962C8B-B14F-4D97-AF65-F5344CB8AC3E}">
        <p14:creationId xmlns:p14="http://schemas.microsoft.com/office/powerpoint/2010/main" val="21764109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A4025A9-7726-7F83-4A59-6CF84E4B9001}"/>
              </a:ext>
            </a:extLst>
          </p:cNvPr>
          <p:cNvSpPr>
            <a:spLocks noGrp="1"/>
          </p:cNvSpPr>
          <p:nvPr>
            <p:ph type="ctrTitle"/>
          </p:nvPr>
        </p:nvSpPr>
        <p:spPr>
          <a:xfrm>
            <a:off x="719146" y="983901"/>
            <a:ext cx="5724786" cy="1198580"/>
          </a:xfrm>
        </p:spPr>
        <p:txBody>
          <a:bodyPr rtlCol="0"/>
          <a:lstStyle>
            <a:defPPr>
              <a:defRPr lang="de-DE"/>
            </a:defPPr>
          </a:lstStyle>
          <a:p>
            <a:pPr rtl="0"/>
            <a:r>
              <a:rPr lang="de-DE" dirty="0"/>
              <a:t>trauerrituale</a:t>
            </a:r>
          </a:p>
        </p:txBody>
      </p:sp>
      <p:sp>
        <p:nvSpPr>
          <p:cNvPr id="7" name="Inhaltsplatzhalter 6">
            <a:extLst>
              <a:ext uri="{FF2B5EF4-FFF2-40B4-BE49-F238E27FC236}">
                <a16:creationId xmlns:a16="http://schemas.microsoft.com/office/drawing/2014/main" id="{C7D1EAF7-58DB-398E-A0A7-0514B6F3301A}"/>
              </a:ext>
            </a:extLst>
          </p:cNvPr>
          <p:cNvSpPr>
            <a:spLocks noGrp="1"/>
          </p:cNvSpPr>
          <p:nvPr>
            <p:ph sz="quarter" idx="14"/>
          </p:nvPr>
        </p:nvSpPr>
        <p:spPr>
          <a:xfrm>
            <a:off x="710520" y="2244725"/>
            <a:ext cx="5588680" cy="3795683"/>
          </a:xfrm>
        </p:spPr>
        <p:txBody>
          <a:bodyPr rtlCol="0">
            <a:normAutofit/>
          </a:bodyPr>
          <a:lstStyle>
            <a:defPPr>
              <a:defRPr lang="de-DE"/>
            </a:defPPr>
          </a:lstStyle>
          <a:p>
            <a:r>
              <a:rPr lang="de-DE" b="1" dirty="0"/>
              <a:t>Rituale im Abschiedsprozess</a:t>
            </a:r>
          </a:p>
          <a:p>
            <a:r>
              <a:rPr lang="de-DE" b="1" dirty="0"/>
              <a:t>Individuelle Trauerrituale</a:t>
            </a:r>
            <a:r>
              <a:rPr lang="de-DE" dirty="0"/>
              <a:t>  </a:t>
            </a:r>
          </a:p>
          <a:p>
            <a:pPr marL="0" indent="0">
              <a:buNone/>
            </a:pPr>
            <a:r>
              <a:rPr lang="de-DE" dirty="0"/>
              <a:t>	Gedenken</a:t>
            </a:r>
          </a:p>
          <a:p>
            <a:pPr marL="0" indent="0">
              <a:buNone/>
            </a:pPr>
            <a:r>
              <a:rPr lang="de-DE" dirty="0"/>
              <a:t>	Ausdruck</a:t>
            </a:r>
          </a:p>
          <a:p>
            <a:pPr marL="0" indent="0">
              <a:buNone/>
            </a:pPr>
            <a:r>
              <a:rPr lang="de-DE" dirty="0"/>
              <a:t>	Kreative Handlungen</a:t>
            </a:r>
          </a:p>
          <a:p>
            <a:r>
              <a:rPr lang="de-DE" b="1" dirty="0"/>
              <a:t>Gedenktage</a:t>
            </a:r>
            <a:endParaRPr lang="de-DE" dirty="0"/>
          </a:p>
          <a:p>
            <a:r>
              <a:rPr lang="de-DE" b="1" dirty="0"/>
              <a:t>Trauerbewältigung im Alltag</a:t>
            </a:r>
            <a:endParaRPr lang="de-DE" dirty="0"/>
          </a:p>
        </p:txBody>
      </p:sp>
      <p:sp>
        <p:nvSpPr>
          <p:cNvPr id="27" name="Foliennummernplatzhalter 26">
            <a:extLst>
              <a:ext uri="{FF2B5EF4-FFF2-40B4-BE49-F238E27FC236}">
                <a16:creationId xmlns:a16="http://schemas.microsoft.com/office/drawing/2014/main" id="{3A137E53-FBD3-20BC-7B61-06C47E63438B}"/>
              </a:ext>
            </a:extLst>
          </p:cNvPr>
          <p:cNvSpPr>
            <a:spLocks noGrp="1"/>
          </p:cNvSpPr>
          <p:nvPr>
            <p:ph type="sldNum" sz="quarter" idx="4"/>
          </p:nvPr>
        </p:nvSpPr>
        <p:spPr>
          <a:xfrm>
            <a:off x="10919012" y="6356350"/>
            <a:ext cx="672354" cy="365125"/>
          </a:xfrm>
        </p:spPr>
        <p:txBody>
          <a:bodyPr rtlCol="0"/>
          <a:lstStyle>
            <a:defPPr>
              <a:defRPr lang="de-DE"/>
            </a:defPPr>
          </a:lstStyle>
          <a:p>
            <a:pPr rtl="0"/>
            <a:fld id="{C3DB2ADC-AF19-4574-8C10-79B5B04FCA27}" type="slidenum">
              <a:rPr lang="de-DE" smtClean="0"/>
              <a:pPr rtl="0"/>
              <a:t>15</a:t>
            </a:fld>
            <a:endParaRPr lang="de-DE" dirty="0"/>
          </a:p>
        </p:txBody>
      </p:sp>
      <p:pic>
        <p:nvPicPr>
          <p:cNvPr id="9" name="Grafik 8">
            <a:extLst>
              <a:ext uri="{FF2B5EF4-FFF2-40B4-BE49-F238E27FC236}">
                <a16:creationId xmlns:a16="http://schemas.microsoft.com/office/drawing/2014/main" id="{266BB069-848E-4359-A8B0-0E66E3526478}"/>
              </a:ext>
            </a:extLst>
          </p:cNvPr>
          <p:cNvPicPr/>
          <p:nvPr/>
        </p:nvPicPr>
        <p:blipFill>
          <a:blip r:embed="rId3"/>
          <a:stretch>
            <a:fillRect/>
          </a:stretch>
        </p:blipFill>
        <p:spPr>
          <a:xfrm>
            <a:off x="7315201" y="983901"/>
            <a:ext cx="4876799" cy="5316509"/>
          </a:xfrm>
          <a:prstGeom prst="rect">
            <a:avLst/>
          </a:prstGeom>
        </p:spPr>
      </p:pic>
    </p:spTree>
    <p:extLst>
      <p:ext uri="{BB962C8B-B14F-4D97-AF65-F5344CB8AC3E}">
        <p14:creationId xmlns:p14="http://schemas.microsoft.com/office/powerpoint/2010/main" val="8744696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10417AF4-08C0-FC51-8823-C041945D63A4}"/>
              </a:ext>
            </a:extLst>
          </p:cNvPr>
          <p:cNvSpPr>
            <a:spLocks noGrp="1"/>
          </p:cNvSpPr>
          <p:nvPr>
            <p:ph type="title"/>
          </p:nvPr>
        </p:nvSpPr>
        <p:spPr>
          <a:xfrm>
            <a:off x="5637007" y="817581"/>
            <a:ext cx="5935869" cy="5238159"/>
          </a:xfrm>
        </p:spPr>
        <p:txBody>
          <a:bodyPr rtlCol="0"/>
          <a:lstStyle>
            <a:defPPr>
              <a:defRPr lang="de-DE"/>
            </a:defPPr>
          </a:lstStyle>
          <a:p>
            <a:pPr rtl="0"/>
            <a:r>
              <a:rPr lang="de-DE" sz="2800" dirty="0"/>
              <a:t>Die traditionelle Friedhofs- und Begräbniskultur ist in die Krise geraten, weil sie auf den Wertewandel der Gesellschaft keine treffenden Antworten findet. </a:t>
            </a:r>
          </a:p>
        </p:txBody>
      </p:sp>
      <p:pic>
        <p:nvPicPr>
          <p:cNvPr id="3" name="Grafik 2">
            <a:extLst>
              <a:ext uri="{FF2B5EF4-FFF2-40B4-BE49-F238E27FC236}">
                <a16:creationId xmlns:a16="http://schemas.microsoft.com/office/drawing/2014/main" id="{F5FE39F1-6DFD-4ADC-A1FD-06C241884E63}"/>
              </a:ext>
            </a:extLst>
          </p:cNvPr>
          <p:cNvPicPr>
            <a:picLocks noChangeAspect="1"/>
          </p:cNvPicPr>
          <p:nvPr/>
        </p:nvPicPr>
        <p:blipFill>
          <a:blip r:embed="rId3"/>
          <a:stretch>
            <a:fillRect/>
          </a:stretch>
        </p:blipFill>
        <p:spPr>
          <a:xfrm>
            <a:off x="0" y="0"/>
            <a:ext cx="4876799" cy="6858000"/>
          </a:xfrm>
          <a:prstGeom prst="rect">
            <a:avLst/>
          </a:prstGeom>
        </p:spPr>
      </p:pic>
    </p:spTree>
    <p:extLst>
      <p:ext uri="{BB962C8B-B14F-4D97-AF65-F5344CB8AC3E}">
        <p14:creationId xmlns:p14="http://schemas.microsoft.com/office/powerpoint/2010/main" val="19785967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0" tmFilter="0, 0; .2, .5; .8, .5; 1, 0"/>
                                        <p:tgtEl>
                                          <p:spTgt spid="8"/>
                                        </p:tgtEl>
                                      </p:cBhvr>
                                    </p:animEffect>
                                    <p:animScale>
                                      <p:cBhvr>
                                        <p:cTn id="7" dur="25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2BF5439E-A994-3EE5-80B8-64D8C5A922E8}"/>
              </a:ext>
            </a:extLst>
          </p:cNvPr>
          <p:cNvSpPr>
            <a:spLocks noGrp="1"/>
          </p:cNvSpPr>
          <p:nvPr>
            <p:ph type="ctrTitle"/>
          </p:nvPr>
        </p:nvSpPr>
        <p:spPr>
          <a:xfrm>
            <a:off x="710520" y="776873"/>
            <a:ext cx="5854182" cy="3070508"/>
          </a:xfrm>
        </p:spPr>
        <p:txBody>
          <a:bodyPr rtlCol="0"/>
          <a:lstStyle>
            <a:defPPr>
              <a:defRPr lang="de-DE"/>
            </a:defPPr>
          </a:lstStyle>
          <a:p>
            <a:pPr rtl="0"/>
            <a:r>
              <a:rPr lang="de-DE" dirty="0"/>
              <a:t>Friedhofskulturen</a:t>
            </a:r>
          </a:p>
        </p:txBody>
      </p:sp>
      <p:sp>
        <p:nvSpPr>
          <p:cNvPr id="23" name="Untertitel 22">
            <a:extLst>
              <a:ext uri="{FF2B5EF4-FFF2-40B4-BE49-F238E27FC236}">
                <a16:creationId xmlns:a16="http://schemas.microsoft.com/office/drawing/2014/main" id="{D5FF0C52-0A5C-D2E2-6605-0DCC0E0DCE6C}"/>
              </a:ext>
            </a:extLst>
          </p:cNvPr>
          <p:cNvSpPr>
            <a:spLocks noGrp="1"/>
          </p:cNvSpPr>
          <p:nvPr>
            <p:ph type="subTitle" idx="1"/>
          </p:nvPr>
        </p:nvSpPr>
        <p:spPr>
          <a:xfrm>
            <a:off x="721202" y="4088927"/>
            <a:ext cx="5842218" cy="1880552"/>
          </a:xfrm>
        </p:spPr>
        <p:txBody>
          <a:bodyPr rtlCol="0"/>
          <a:lstStyle>
            <a:defPPr>
              <a:defRPr lang="de-DE"/>
            </a:defPPr>
          </a:lstStyle>
          <a:p>
            <a:pPr rtl="0"/>
            <a:r>
              <a:rPr lang="de-DE" dirty="0"/>
              <a:t>Welche Friedhofskulturen gibt es in Paderborn? </a:t>
            </a:r>
          </a:p>
        </p:txBody>
      </p:sp>
      <p:pic>
        <p:nvPicPr>
          <p:cNvPr id="6" name="Grafik 5">
            <a:extLst>
              <a:ext uri="{FF2B5EF4-FFF2-40B4-BE49-F238E27FC236}">
                <a16:creationId xmlns:a16="http://schemas.microsoft.com/office/drawing/2014/main" id="{A33404EC-F90C-46A3-B28A-7E21421AC38A}"/>
              </a:ext>
            </a:extLst>
          </p:cNvPr>
          <p:cNvPicPr>
            <a:picLocks noChangeAspect="1"/>
          </p:cNvPicPr>
          <p:nvPr/>
        </p:nvPicPr>
        <p:blipFill>
          <a:blip r:embed="rId3"/>
          <a:stretch>
            <a:fillRect/>
          </a:stretch>
        </p:blipFill>
        <p:spPr>
          <a:xfrm>
            <a:off x="7714064" y="0"/>
            <a:ext cx="4570214" cy="6858000"/>
          </a:xfrm>
          <a:prstGeom prst="rect">
            <a:avLst/>
          </a:prstGeom>
        </p:spPr>
      </p:pic>
    </p:spTree>
    <p:extLst>
      <p:ext uri="{BB962C8B-B14F-4D97-AF65-F5344CB8AC3E}">
        <p14:creationId xmlns:p14="http://schemas.microsoft.com/office/powerpoint/2010/main" val="23524154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A4025A9-7726-7F83-4A59-6CF84E4B9001}"/>
              </a:ext>
            </a:extLst>
          </p:cNvPr>
          <p:cNvSpPr>
            <a:spLocks noGrp="1"/>
          </p:cNvSpPr>
          <p:nvPr>
            <p:ph type="ctrTitle"/>
          </p:nvPr>
        </p:nvSpPr>
        <p:spPr>
          <a:xfrm>
            <a:off x="719146" y="983901"/>
            <a:ext cx="5724786" cy="1198580"/>
          </a:xfrm>
        </p:spPr>
        <p:txBody>
          <a:bodyPr rtlCol="0"/>
          <a:lstStyle>
            <a:defPPr>
              <a:defRPr lang="de-DE"/>
            </a:defPPr>
          </a:lstStyle>
          <a:p>
            <a:pPr rtl="0"/>
            <a:r>
              <a:rPr lang="de-DE" dirty="0"/>
              <a:t>Friedhofskulturen</a:t>
            </a:r>
            <a:br>
              <a:rPr lang="de-DE" dirty="0"/>
            </a:br>
            <a:r>
              <a:rPr lang="de-DE" dirty="0"/>
              <a:t>Paderborner Friedhöfe</a:t>
            </a:r>
          </a:p>
        </p:txBody>
      </p:sp>
      <p:sp>
        <p:nvSpPr>
          <p:cNvPr id="7" name="Inhaltsplatzhalter 6">
            <a:extLst>
              <a:ext uri="{FF2B5EF4-FFF2-40B4-BE49-F238E27FC236}">
                <a16:creationId xmlns:a16="http://schemas.microsoft.com/office/drawing/2014/main" id="{C7D1EAF7-58DB-398E-A0A7-0514B6F3301A}"/>
              </a:ext>
            </a:extLst>
          </p:cNvPr>
          <p:cNvSpPr>
            <a:spLocks noGrp="1"/>
          </p:cNvSpPr>
          <p:nvPr>
            <p:ph sz="quarter" idx="14"/>
          </p:nvPr>
        </p:nvSpPr>
        <p:spPr>
          <a:xfrm>
            <a:off x="710520" y="2244725"/>
            <a:ext cx="5588680" cy="3795683"/>
          </a:xfrm>
        </p:spPr>
        <p:txBody>
          <a:bodyPr rtlCol="0">
            <a:normAutofit lnSpcReduction="10000"/>
          </a:bodyPr>
          <a:lstStyle>
            <a:defPPr>
              <a:defRPr lang="de-DE"/>
            </a:defPPr>
          </a:lstStyle>
          <a:p>
            <a:r>
              <a:rPr lang="de-DE" b="1" dirty="0"/>
              <a:t>Ostfriedhof: </a:t>
            </a:r>
            <a:r>
              <a:rPr lang="de-DE" dirty="0"/>
              <a:t>1866 eröffnet, Größe: ca. 7 ha, Anzahl der Gräber: ca. 4.900, Sitzplätze in der Kapelle: ca. 35</a:t>
            </a:r>
          </a:p>
          <a:p>
            <a:r>
              <a:rPr lang="de-DE" b="1" dirty="0"/>
              <a:t>Westfriedhof: </a:t>
            </a:r>
            <a:r>
              <a:rPr lang="de-DE" dirty="0"/>
              <a:t>1908 eröffnet, Größe: ca. 16 ha, Anzahl der Gräber: ca. 11.200, Sitzplätze in der Kapelle: ca. 55</a:t>
            </a:r>
          </a:p>
          <a:p>
            <a:r>
              <a:rPr lang="de-DE" b="1" dirty="0"/>
              <a:t>Friedhof auf dem Dören: </a:t>
            </a:r>
            <a:r>
              <a:rPr lang="de-DE" dirty="0"/>
              <a:t>1976 eröffnet, Größe: ca. 17 ha, Anzahl der Gräber: ca. 12.500, Sitzplätze in der Kapelle: ca. 80</a:t>
            </a:r>
          </a:p>
          <a:p>
            <a:pPr rtl="0"/>
            <a:endParaRPr lang="de-DE" dirty="0"/>
          </a:p>
        </p:txBody>
      </p:sp>
      <p:sp>
        <p:nvSpPr>
          <p:cNvPr id="27" name="Foliennummernplatzhalter 26">
            <a:extLst>
              <a:ext uri="{FF2B5EF4-FFF2-40B4-BE49-F238E27FC236}">
                <a16:creationId xmlns:a16="http://schemas.microsoft.com/office/drawing/2014/main" id="{3A137E53-FBD3-20BC-7B61-06C47E63438B}"/>
              </a:ext>
            </a:extLst>
          </p:cNvPr>
          <p:cNvSpPr>
            <a:spLocks noGrp="1"/>
          </p:cNvSpPr>
          <p:nvPr>
            <p:ph type="sldNum" sz="quarter" idx="4"/>
          </p:nvPr>
        </p:nvSpPr>
        <p:spPr>
          <a:xfrm>
            <a:off x="10919012" y="6356350"/>
            <a:ext cx="672354" cy="365125"/>
          </a:xfrm>
        </p:spPr>
        <p:txBody>
          <a:bodyPr rtlCol="0"/>
          <a:lstStyle>
            <a:defPPr>
              <a:defRPr lang="de-DE"/>
            </a:defPPr>
          </a:lstStyle>
          <a:p>
            <a:pPr rtl="0"/>
            <a:fld id="{C3DB2ADC-AF19-4574-8C10-79B5B04FCA27}" type="slidenum">
              <a:rPr lang="de-DE" smtClean="0"/>
              <a:pPr rtl="0"/>
              <a:t>18</a:t>
            </a:fld>
            <a:endParaRPr lang="de-DE" dirty="0"/>
          </a:p>
        </p:txBody>
      </p:sp>
      <p:pic>
        <p:nvPicPr>
          <p:cNvPr id="6" name="Grafik 5" descr="Übersichtslageplan der Paderborner Friedhöfe">
            <a:extLst>
              <a:ext uri="{FF2B5EF4-FFF2-40B4-BE49-F238E27FC236}">
                <a16:creationId xmlns:a16="http://schemas.microsoft.com/office/drawing/2014/main" id="{67E0C839-807C-4AC0-A143-407B4F6638F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013195" y="983901"/>
            <a:ext cx="4876801" cy="5439859"/>
          </a:xfrm>
          <a:prstGeom prst="rect">
            <a:avLst/>
          </a:prstGeom>
          <a:noFill/>
          <a:ln>
            <a:noFill/>
          </a:ln>
        </p:spPr>
      </p:pic>
      <p:sp>
        <p:nvSpPr>
          <p:cNvPr id="2" name="Ellipse 1">
            <a:extLst>
              <a:ext uri="{FF2B5EF4-FFF2-40B4-BE49-F238E27FC236}">
                <a16:creationId xmlns:a16="http://schemas.microsoft.com/office/drawing/2014/main" id="{F1E5560C-DC76-4471-A261-7646CEA28ACD}"/>
              </a:ext>
            </a:extLst>
          </p:cNvPr>
          <p:cNvSpPr/>
          <p:nvPr/>
        </p:nvSpPr>
        <p:spPr>
          <a:xfrm>
            <a:off x="9185945" y="3842159"/>
            <a:ext cx="404068" cy="37750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9CA440BF-4164-40D1-B345-F4A3AF2890CD}"/>
              </a:ext>
            </a:extLst>
          </p:cNvPr>
          <p:cNvSpPr/>
          <p:nvPr/>
        </p:nvSpPr>
        <p:spPr>
          <a:xfrm>
            <a:off x="8497246" y="3842159"/>
            <a:ext cx="404068" cy="37750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D24EBCB5-4688-4BA3-8D48-B4FE3AAF7E42}"/>
              </a:ext>
            </a:extLst>
          </p:cNvPr>
          <p:cNvSpPr/>
          <p:nvPr/>
        </p:nvSpPr>
        <p:spPr>
          <a:xfrm>
            <a:off x="9590013" y="3155660"/>
            <a:ext cx="404068" cy="37750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950166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8"/>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0" nodeType="clickEffect">
                                  <p:stCondLst>
                                    <p:cond delay="0"/>
                                  </p:stCondLst>
                                  <p:childTnLst>
                                    <p:animScale>
                                      <p:cBhvr>
                                        <p:cTn id="14"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A4025A9-7726-7F83-4A59-6CF84E4B9001}"/>
              </a:ext>
            </a:extLst>
          </p:cNvPr>
          <p:cNvSpPr>
            <a:spLocks noGrp="1"/>
          </p:cNvSpPr>
          <p:nvPr>
            <p:ph type="ctrTitle"/>
          </p:nvPr>
        </p:nvSpPr>
        <p:spPr>
          <a:xfrm>
            <a:off x="719146" y="983901"/>
            <a:ext cx="5724786" cy="1198580"/>
          </a:xfrm>
        </p:spPr>
        <p:txBody>
          <a:bodyPr rtlCol="0"/>
          <a:lstStyle>
            <a:defPPr>
              <a:defRPr lang="de-DE"/>
            </a:defPPr>
          </a:lstStyle>
          <a:p>
            <a:pPr rtl="0"/>
            <a:r>
              <a:rPr lang="de-DE" dirty="0"/>
              <a:t>Paderborner Friedhöfe</a:t>
            </a:r>
          </a:p>
        </p:txBody>
      </p:sp>
      <p:sp>
        <p:nvSpPr>
          <p:cNvPr id="7" name="Inhaltsplatzhalter 6">
            <a:extLst>
              <a:ext uri="{FF2B5EF4-FFF2-40B4-BE49-F238E27FC236}">
                <a16:creationId xmlns:a16="http://schemas.microsoft.com/office/drawing/2014/main" id="{C7D1EAF7-58DB-398E-A0A7-0514B6F3301A}"/>
              </a:ext>
            </a:extLst>
          </p:cNvPr>
          <p:cNvSpPr>
            <a:spLocks noGrp="1"/>
          </p:cNvSpPr>
          <p:nvPr>
            <p:ph sz="quarter" idx="14"/>
          </p:nvPr>
        </p:nvSpPr>
        <p:spPr>
          <a:xfrm>
            <a:off x="710520" y="2244725"/>
            <a:ext cx="5588680" cy="3795683"/>
          </a:xfrm>
        </p:spPr>
        <p:txBody>
          <a:bodyPr rtlCol="0">
            <a:normAutofit fontScale="85000" lnSpcReduction="20000"/>
          </a:bodyPr>
          <a:lstStyle>
            <a:defPPr>
              <a:defRPr lang="de-DE"/>
            </a:defPPr>
          </a:lstStyle>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Reihengrabstätten für Sarg- und Urnenbestattungen </a:t>
            </a: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ein- oder mehrstellige Wahlgrabstätten für Sarg- und Urnenbestattungen </a:t>
            </a: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anonyme Grabstätten für Sarg- und Urnenbestattungen</a:t>
            </a: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Gemeinschaftsgrabfeld für Sarg- und Urnenbestattungen</a:t>
            </a: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Sonderreihengrabfeld für Sarg- und Urnenbestattungen</a:t>
            </a: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Friedgarten und Baumbestattungen </a:t>
            </a: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Mensch-Tier-Bestattungen </a:t>
            </a: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Ehrengrabstätten </a:t>
            </a: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Gemeinschaftsgrabstätten</a:t>
            </a: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Dauergepflegte Gemeinschaftsgrabstätten </a:t>
            </a: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Kriegsgräber </a:t>
            </a:r>
          </a:p>
          <a:p>
            <a:pPr rtl="0"/>
            <a:endParaRPr lang="de-DE" dirty="0"/>
          </a:p>
        </p:txBody>
      </p:sp>
      <p:sp>
        <p:nvSpPr>
          <p:cNvPr id="27" name="Foliennummernplatzhalter 26">
            <a:extLst>
              <a:ext uri="{FF2B5EF4-FFF2-40B4-BE49-F238E27FC236}">
                <a16:creationId xmlns:a16="http://schemas.microsoft.com/office/drawing/2014/main" id="{3A137E53-FBD3-20BC-7B61-06C47E63438B}"/>
              </a:ext>
            </a:extLst>
          </p:cNvPr>
          <p:cNvSpPr>
            <a:spLocks noGrp="1"/>
          </p:cNvSpPr>
          <p:nvPr>
            <p:ph type="sldNum" sz="quarter" idx="4"/>
          </p:nvPr>
        </p:nvSpPr>
        <p:spPr>
          <a:xfrm>
            <a:off x="10919012" y="6356350"/>
            <a:ext cx="672354" cy="365125"/>
          </a:xfrm>
        </p:spPr>
        <p:txBody>
          <a:bodyPr rtlCol="0"/>
          <a:lstStyle>
            <a:defPPr>
              <a:defRPr lang="de-DE"/>
            </a:defPPr>
          </a:lstStyle>
          <a:p>
            <a:pPr rtl="0"/>
            <a:fld id="{C3DB2ADC-AF19-4574-8C10-79B5B04FCA27}" type="slidenum">
              <a:rPr lang="de-DE" smtClean="0"/>
              <a:pPr rtl="0"/>
              <a:t>19</a:t>
            </a:fld>
            <a:endParaRPr lang="de-DE" dirty="0"/>
          </a:p>
        </p:txBody>
      </p:sp>
      <p:pic>
        <p:nvPicPr>
          <p:cNvPr id="6" name="Grafik 5" descr="Übersichtslageplan der Paderborner Friedhöfe">
            <a:extLst>
              <a:ext uri="{FF2B5EF4-FFF2-40B4-BE49-F238E27FC236}">
                <a16:creationId xmlns:a16="http://schemas.microsoft.com/office/drawing/2014/main" id="{67E0C839-807C-4AC0-A143-407B4F6638F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013195" y="983901"/>
            <a:ext cx="4876801" cy="5439859"/>
          </a:xfrm>
          <a:prstGeom prst="rect">
            <a:avLst/>
          </a:prstGeom>
          <a:noFill/>
          <a:ln>
            <a:noFill/>
          </a:ln>
        </p:spPr>
      </p:pic>
      <p:sp>
        <p:nvSpPr>
          <p:cNvPr id="2" name="Ellipse 1">
            <a:extLst>
              <a:ext uri="{FF2B5EF4-FFF2-40B4-BE49-F238E27FC236}">
                <a16:creationId xmlns:a16="http://schemas.microsoft.com/office/drawing/2014/main" id="{F1E5560C-DC76-4471-A261-7646CEA28ACD}"/>
              </a:ext>
            </a:extLst>
          </p:cNvPr>
          <p:cNvSpPr/>
          <p:nvPr/>
        </p:nvSpPr>
        <p:spPr>
          <a:xfrm>
            <a:off x="9185945" y="3842159"/>
            <a:ext cx="404068" cy="37750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9CA440BF-4164-40D1-B345-F4A3AF2890CD}"/>
              </a:ext>
            </a:extLst>
          </p:cNvPr>
          <p:cNvSpPr/>
          <p:nvPr/>
        </p:nvSpPr>
        <p:spPr>
          <a:xfrm>
            <a:off x="8497246" y="3842159"/>
            <a:ext cx="404068" cy="37750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D24EBCB5-4688-4BA3-8D48-B4FE3AAF7E42}"/>
              </a:ext>
            </a:extLst>
          </p:cNvPr>
          <p:cNvSpPr/>
          <p:nvPr/>
        </p:nvSpPr>
        <p:spPr>
          <a:xfrm>
            <a:off x="9590013" y="3155660"/>
            <a:ext cx="404068" cy="37750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645383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CE3427-5B1A-4DDA-B9C0-003028B1C11C}"/>
              </a:ext>
            </a:extLst>
          </p:cNvPr>
          <p:cNvSpPr>
            <a:spLocks noGrp="1"/>
          </p:cNvSpPr>
          <p:nvPr>
            <p:ph type="title"/>
          </p:nvPr>
        </p:nvSpPr>
        <p:spPr/>
        <p:txBody>
          <a:bodyPr/>
          <a:lstStyle/>
          <a:p>
            <a:r>
              <a:rPr lang="de-DE" dirty="0"/>
              <a:t>Aktuelles Thema</a:t>
            </a:r>
          </a:p>
        </p:txBody>
      </p:sp>
      <p:sp>
        <p:nvSpPr>
          <p:cNvPr id="5" name="Foliennummernplatzhalter 4">
            <a:extLst>
              <a:ext uri="{FF2B5EF4-FFF2-40B4-BE49-F238E27FC236}">
                <a16:creationId xmlns:a16="http://schemas.microsoft.com/office/drawing/2014/main" id="{A492E02D-4914-48FC-AF9E-44AB77F64BC2}"/>
              </a:ext>
            </a:extLst>
          </p:cNvPr>
          <p:cNvSpPr>
            <a:spLocks noGrp="1"/>
          </p:cNvSpPr>
          <p:nvPr>
            <p:ph type="sldNum" sz="quarter" idx="4"/>
          </p:nvPr>
        </p:nvSpPr>
        <p:spPr/>
        <p:txBody>
          <a:bodyPr/>
          <a:lstStyle/>
          <a:p>
            <a:pPr rtl="0"/>
            <a:fld id="{C3DB2ADC-AF19-4574-8C10-79B5B04FCA27}" type="slidenum">
              <a:rPr lang="de-DE" smtClean="0"/>
              <a:pPr rtl="0"/>
              <a:t>2</a:t>
            </a:fld>
            <a:endParaRPr lang="de-DE" dirty="0"/>
          </a:p>
        </p:txBody>
      </p:sp>
      <p:pic>
        <p:nvPicPr>
          <p:cNvPr id="6" name="Grafik 5" descr="In der Langenohkapelle auf dem Ostfriedhof in Paderborn finden gelegentlich auch kulturelle Veranstaltungen statt. Das ist in Paderborn derzeit die einzige Kapelle, die auch anderweitig genutzt wird und nicht nur für Trauerfeiern.">
            <a:extLst>
              <a:ext uri="{FF2B5EF4-FFF2-40B4-BE49-F238E27FC236}">
                <a16:creationId xmlns:a16="http://schemas.microsoft.com/office/drawing/2014/main" id="{52995FEE-767A-4B12-ACF8-3FADDDFF03E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780015" y="1342885"/>
            <a:ext cx="5811351" cy="3900234"/>
          </a:xfrm>
          <a:prstGeom prst="rect">
            <a:avLst/>
          </a:prstGeom>
          <a:noFill/>
          <a:ln>
            <a:noFill/>
          </a:ln>
        </p:spPr>
      </p:pic>
      <p:sp>
        <p:nvSpPr>
          <p:cNvPr id="4" name="Inhaltsplatzhalter 3">
            <a:extLst>
              <a:ext uri="{FF2B5EF4-FFF2-40B4-BE49-F238E27FC236}">
                <a16:creationId xmlns:a16="http://schemas.microsoft.com/office/drawing/2014/main" id="{F346FC08-962D-41B9-82BF-4EC17F8E4204}"/>
              </a:ext>
            </a:extLst>
          </p:cNvPr>
          <p:cNvSpPr>
            <a:spLocks noGrp="1"/>
          </p:cNvSpPr>
          <p:nvPr>
            <p:ph sz="quarter" idx="11"/>
          </p:nvPr>
        </p:nvSpPr>
        <p:spPr/>
        <p:txBody>
          <a:bodyPr>
            <a:normAutofit fontScale="77500" lnSpcReduction="20000"/>
          </a:bodyPr>
          <a:lstStyle/>
          <a:p>
            <a:pPr fontAlgn="base">
              <a:lnSpc>
                <a:spcPct val="107000"/>
              </a:lnSpc>
              <a:spcAft>
                <a:spcPts val="800"/>
              </a:spcAft>
            </a:pPr>
            <a:r>
              <a:rPr lang="de-DE" sz="2300" b="1" dirty="0">
                <a:effectLst/>
                <a:latin typeface="Lato" panose="020F0502020204030203" pitchFamily="34" charset="0"/>
                <a:ea typeface="Times New Roman" panose="02020603050405020304" pitchFamily="18" charset="0"/>
                <a:cs typeface="Times New Roman" panose="02020603050405020304" pitchFamily="18" charset="0"/>
              </a:rPr>
              <a:t>Ideen für Paderborns Friedhöfe: Ein Blumenladen in der Kapelle?</a:t>
            </a:r>
            <a:endParaRPr lang="de-DE" sz="23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de-DE" sz="1800" dirty="0">
                <a:effectLst/>
                <a:latin typeface="Lato" panose="020F0502020204030203" pitchFamily="34" charset="0"/>
                <a:ea typeface="Times New Roman" panose="02020603050405020304" pitchFamily="18" charset="0"/>
                <a:cs typeface="Times New Roman" panose="02020603050405020304" pitchFamily="18" charset="0"/>
              </a:rPr>
              <a:t>Paderborn, 18.02.2026</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fontAlgn="base">
              <a:lnSpc>
                <a:spcPct val="107000"/>
              </a:lnSpc>
              <a:spcAft>
                <a:spcPts val="800"/>
              </a:spcAft>
            </a:pPr>
            <a:r>
              <a:rPr lang="de-DE" sz="1800" dirty="0">
                <a:effectLst/>
                <a:latin typeface="Lato" panose="020F0502020204030203" pitchFamily="34" charset="0"/>
                <a:ea typeface="Times New Roman" panose="02020603050405020304" pitchFamily="18" charset="0"/>
                <a:cs typeface="Times New Roman" panose="02020603050405020304" pitchFamily="18" charset="0"/>
              </a:rPr>
              <a:t>Immer weniger gepflegte Gräber, überwiegend Urnen- und Baumbestattungen: Die Bestattungs-kultur in Deutschland verändert sich und somit auch die Strukturen von Friedhöfen. Kommunale Friedhöfe sind zu groß und teuer, das spürt auch die Stadt Paderborn.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Tree>
    <p:extLst>
      <p:ext uri="{BB962C8B-B14F-4D97-AF65-F5344CB8AC3E}">
        <p14:creationId xmlns:p14="http://schemas.microsoft.com/office/powerpoint/2010/main" val="676944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10417AF4-08C0-FC51-8823-C041945D63A4}"/>
              </a:ext>
            </a:extLst>
          </p:cNvPr>
          <p:cNvSpPr>
            <a:spLocks noGrp="1"/>
          </p:cNvSpPr>
          <p:nvPr>
            <p:ph type="title"/>
          </p:nvPr>
        </p:nvSpPr>
        <p:spPr>
          <a:xfrm>
            <a:off x="5637007" y="817581"/>
            <a:ext cx="5935869" cy="5238159"/>
          </a:xfrm>
        </p:spPr>
        <p:txBody>
          <a:bodyPr rtlCol="0"/>
          <a:lstStyle>
            <a:defPPr>
              <a:defRPr lang="de-DE"/>
            </a:defPPr>
          </a:lstStyle>
          <a:p>
            <a:pPr rtl="0"/>
            <a:r>
              <a:rPr lang="de-DE" sz="2800" dirty="0"/>
              <a:t>Der Druck zum reibungslosen Funktionieren in einer Gesellschaft der Beschleunigung macht das In-Trauer-Sein zu einem störenden Zustand, der soweit wie möglich begrenzt und möglichst früh beendet werden soll. Dieser Zwang ist fatal für das Trauerleben selbst. </a:t>
            </a:r>
          </a:p>
        </p:txBody>
      </p:sp>
      <p:pic>
        <p:nvPicPr>
          <p:cNvPr id="3" name="Grafik 2">
            <a:extLst>
              <a:ext uri="{FF2B5EF4-FFF2-40B4-BE49-F238E27FC236}">
                <a16:creationId xmlns:a16="http://schemas.microsoft.com/office/drawing/2014/main" id="{F5FE39F1-6DFD-4ADC-A1FD-06C241884E63}"/>
              </a:ext>
            </a:extLst>
          </p:cNvPr>
          <p:cNvPicPr>
            <a:picLocks noChangeAspect="1"/>
          </p:cNvPicPr>
          <p:nvPr/>
        </p:nvPicPr>
        <p:blipFill>
          <a:blip r:embed="rId3"/>
          <a:stretch>
            <a:fillRect/>
          </a:stretch>
        </p:blipFill>
        <p:spPr>
          <a:xfrm>
            <a:off x="0" y="0"/>
            <a:ext cx="4876799" cy="6858000"/>
          </a:xfrm>
          <a:prstGeom prst="rect">
            <a:avLst/>
          </a:prstGeom>
        </p:spPr>
      </p:pic>
    </p:spTree>
    <p:extLst>
      <p:ext uri="{BB962C8B-B14F-4D97-AF65-F5344CB8AC3E}">
        <p14:creationId xmlns:p14="http://schemas.microsoft.com/office/powerpoint/2010/main" val="11956926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0" tmFilter="0, 0; .2, .5; .8, .5; 1, 0"/>
                                        <p:tgtEl>
                                          <p:spTgt spid="8"/>
                                        </p:tgtEl>
                                      </p:cBhvr>
                                    </p:animEffect>
                                    <p:animScale>
                                      <p:cBhvr>
                                        <p:cTn id="7" dur="25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2BF5439E-A994-3EE5-80B8-64D8C5A922E8}"/>
              </a:ext>
            </a:extLst>
          </p:cNvPr>
          <p:cNvSpPr>
            <a:spLocks noGrp="1"/>
          </p:cNvSpPr>
          <p:nvPr>
            <p:ph type="ctrTitle"/>
          </p:nvPr>
        </p:nvSpPr>
        <p:spPr>
          <a:xfrm>
            <a:off x="710520" y="776873"/>
            <a:ext cx="5854182" cy="3070508"/>
          </a:xfrm>
        </p:spPr>
        <p:txBody>
          <a:bodyPr rtlCol="0"/>
          <a:lstStyle>
            <a:defPPr>
              <a:defRPr lang="de-DE"/>
            </a:defPPr>
          </a:lstStyle>
          <a:p>
            <a:pPr rtl="0"/>
            <a:r>
              <a:rPr lang="de-DE" dirty="0"/>
              <a:t>Klassifizierung von Trauer</a:t>
            </a:r>
            <a:br>
              <a:rPr lang="de-DE" dirty="0"/>
            </a:br>
            <a:r>
              <a:rPr lang="de-DE" dirty="0"/>
              <a:t>Angebote der Trauerarbeit</a:t>
            </a:r>
          </a:p>
        </p:txBody>
      </p:sp>
      <p:sp>
        <p:nvSpPr>
          <p:cNvPr id="23" name="Untertitel 22">
            <a:extLst>
              <a:ext uri="{FF2B5EF4-FFF2-40B4-BE49-F238E27FC236}">
                <a16:creationId xmlns:a16="http://schemas.microsoft.com/office/drawing/2014/main" id="{D5FF0C52-0A5C-D2E2-6605-0DCC0E0DCE6C}"/>
              </a:ext>
            </a:extLst>
          </p:cNvPr>
          <p:cNvSpPr>
            <a:spLocks noGrp="1"/>
          </p:cNvSpPr>
          <p:nvPr>
            <p:ph type="subTitle" idx="1"/>
          </p:nvPr>
        </p:nvSpPr>
        <p:spPr>
          <a:xfrm>
            <a:off x="721202" y="4088927"/>
            <a:ext cx="5842218" cy="1880552"/>
          </a:xfrm>
        </p:spPr>
        <p:txBody>
          <a:bodyPr rtlCol="0"/>
          <a:lstStyle>
            <a:defPPr>
              <a:defRPr lang="de-DE"/>
            </a:defPPr>
          </a:lstStyle>
          <a:p>
            <a:pPr rtl="0"/>
            <a:r>
              <a:rPr lang="de-DE" dirty="0"/>
              <a:t>Wie wird Trauer klassifiziert?</a:t>
            </a:r>
          </a:p>
          <a:p>
            <a:pPr rtl="0"/>
            <a:r>
              <a:rPr lang="de-DE" dirty="0"/>
              <a:t>Welche Angebote der Trauerarbeit gibt es?</a:t>
            </a:r>
          </a:p>
        </p:txBody>
      </p:sp>
      <p:pic>
        <p:nvPicPr>
          <p:cNvPr id="6" name="Grafik 5">
            <a:extLst>
              <a:ext uri="{FF2B5EF4-FFF2-40B4-BE49-F238E27FC236}">
                <a16:creationId xmlns:a16="http://schemas.microsoft.com/office/drawing/2014/main" id="{C43F2478-CF4C-41E3-B241-65E4872AEEDE}"/>
              </a:ext>
            </a:extLst>
          </p:cNvPr>
          <p:cNvPicPr>
            <a:picLocks noChangeAspect="1"/>
          </p:cNvPicPr>
          <p:nvPr/>
        </p:nvPicPr>
        <p:blipFill>
          <a:blip r:embed="rId3"/>
          <a:stretch>
            <a:fillRect/>
          </a:stretch>
        </p:blipFill>
        <p:spPr>
          <a:xfrm>
            <a:off x="7714064" y="0"/>
            <a:ext cx="4570214" cy="6858000"/>
          </a:xfrm>
          <a:prstGeom prst="rect">
            <a:avLst/>
          </a:prstGeom>
        </p:spPr>
      </p:pic>
    </p:spTree>
    <p:extLst>
      <p:ext uri="{BB962C8B-B14F-4D97-AF65-F5344CB8AC3E}">
        <p14:creationId xmlns:p14="http://schemas.microsoft.com/office/powerpoint/2010/main" val="21381926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A4025A9-7726-7F83-4A59-6CF84E4B9001}"/>
              </a:ext>
            </a:extLst>
          </p:cNvPr>
          <p:cNvSpPr>
            <a:spLocks noGrp="1"/>
          </p:cNvSpPr>
          <p:nvPr>
            <p:ph type="ctrTitle"/>
          </p:nvPr>
        </p:nvSpPr>
        <p:spPr>
          <a:xfrm>
            <a:off x="719146" y="983901"/>
            <a:ext cx="5724786" cy="1198580"/>
          </a:xfrm>
        </p:spPr>
        <p:txBody>
          <a:bodyPr rtlCol="0"/>
          <a:lstStyle>
            <a:defPPr>
              <a:defRPr lang="de-DE"/>
            </a:defPPr>
          </a:lstStyle>
          <a:p>
            <a:pPr rtl="0"/>
            <a:r>
              <a:rPr lang="de-DE" dirty="0"/>
              <a:t>Klassifizierung von Trauer</a:t>
            </a:r>
            <a:br>
              <a:rPr lang="de-DE" dirty="0"/>
            </a:br>
            <a:r>
              <a:rPr lang="de-DE" dirty="0"/>
              <a:t>Angebote der Trauerarbeit</a:t>
            </a:r>
          </a:p>
        </p:txBody>
      </p:sp>
      <p:sp>
        <p:nvSpPr>
          <p:cNvPr id="7" name="Inhaltsplatzhalter 6">
            <a:extLst>
              <a:ext uri="{FF2B5EF4-FFF2-40B4-BE49-F238E27FC236}">
                <a16:creationId xmlns:a16="http://schemas.microsoft.com/office/drawing/2014/main" id="{C7D1EAF7-58DB-398E-A0A7-0514B6F3301A}"/>
              </a:ext>
            </a:extLst>
          </p:cNvPr>
          <p:cNvSpPr>
            <a:spLocks noGrp="1"/>
          </p:cNvSpPr>
          <p:nvPr>
            <p:ph sz="quarter" idx="14"/>
          </p:nvPr>
        </p:nvSpPr>
        <p:spPr>
          <a:xfrm>
            <a:off x="710520" y="2244725"/>
            <a:ext cx="5588680" cy="3795683"/>
          </a:xfrm>
        </p:spPr>
        <p:txBody>
          <a:bodyPr rtlCol="0">
            <a:normAutofit fontScale="92500" lnSpcReduction="10000"/>
          </a:bodyPr>
          <a:lstStyle>
            <a:defPPr>
              <a:defRPr lang="de-DE"/>
            </a:defPPr>
          </a:lstStyle>
          <a:p>
            <a:pPr rtl="0"/>
            <a:r>
              <a:rPr lang="de-DE" b="1" dirty="0"/>
              <a:t>Klassifizierung von Trauer: </a:t>
            </a:r>
            <a:r>
              <a:rPr lang="de-DE" dirty="0"/>
              <a:t>nicht erschwerte Trauer,  erschwerte Trauer, komplizierte Trauer / verlängerte Trauer, traumatische Trauer</a:t>
            </a:r>
          </a:p>
          <a:p>
            <a:pPr rtl="0"/>
            <a:r>
              <a:rPr lang="de-DE" b="1" dirty="0"/>
              <a:t>Trauerkaleidoskop:  ORANGE </a:t>
            </a:r>
            <a:r>
              <a:rPr lang="de-DE" dirty="0"/>
              <a:t>– überleben, </a:t>
            </a:r>
            <a:r>
              <a:rPr lang="de-DE" b="1" dirty="0"/>
              <a:t>DUNKELGRAU</a:t>
            </a:r>
            <a:r>
              <a:rPr lang="de-DE" dirty="0"/>
              <a:t> – Wirklichkeit begreifen, </a:t>
            </a:r>
            <a:r>
              <a:rPr lang="de-DE" b="1" dirty="0"/>
              <a:t>ROSA</a:t>
            </a:r>
            <a:r>
              <a:rPr lang="de-DE" dirty="0"/>
              <a:t> – Gefühle, </a:t>
            </a:r>
            <a:r>
              <a:rPr lang="de-DE" b="1" dirty="0"/>
              <a:t>GRÜN</a:t>
            </a:r>
            <a:r>
              <a:rPr lang="de-DE" dirty="0"/>
              <a:t> – einordnen, </a:t>
            </a:r>
            <a:r>
              <a:rPr lang="de-DE" b="1" dirty="0"/>
              <a:t>GELB</a:t>
            </a:r>
            <a:r>
              <a:rPr lang="de-DE" dirty="0"/>
              <a:t> – Verbunden bleiben, </a:t>
            </a:r>
            <a:r>
              <a:rPr lang="de-DE" b="1" dirty="0"/>
              <a:t>BLAU</a:t>
            </a:r>
            <a:r>
              <a:rPr lang="de-DE" dirty="0"/>
              <a:t> – sich anpassen</a:t>
            </a:r>
          </a:p>
          <a:p>
            <a:pPr rtl="0"/>
            <a:r>
              <a:rPr lang="de-DE" b="1" dirty="0"/>
              <a:t>Angebote  der Trauerarbeit:</a:t>
            </a:r>
            <a:r>
              <a:rPr lang="de-DE" dirty="0"/>
              <a:t>  </a:t>
            </a:r>
            <a:r>
              <a:rPr lang="de-DE" dirty="0" err="1"/>
              <a:t>Trauercafe</a:t>
            </a:r>
            <a:r>
              <a:rPr lang="de-DE" dirty="0"/>
              <a:t>, Trauergruppen, Trauerbegleitung, </a:t>
            </a:r>
            <a:r>
              <a:rPr lang="de-DE" dirty="0" err="1"/>
              <a:t>Social</a:t>
            </a:r>
            <a:r>
              <a:rPr lang="de-DE" dirty="0"/>
              <a:t> Network, Trauerworkshops, Trauerwanderungen</a:t>
            </a:r>
          </a:p>
          <a:p>
            <a:pPr rtl="0"/>
            <a:endParaRPr lang="de-DE" dirty="0"/>
          </a:p>
          <a:p>
            <a:pPr marL="0" indent="0" rtl="0">
              <a:buNone/>
            </a:pPr>
            <a:endParaRPr lang="de-DE" dirty="0"/>
          </a:p>
        </p:txBody>
      </p:sp>
      <p:sp>
        <p:nvSpPr>
          <p:cNvPr id="27" name="Foliennummernplatzhalter 26">
            <a:extLst>
              <a:ext uri="{FF2B5EF4-FFF2-40B4-BE49-F238E27FC236}">
                <a16:creationId xmlns:a16="http://schemas.microsoft.com/office/drawing/2014/main" id="{3A137E53-FBD3-20BC-7B61-06C47E63438B}"/>
              </a:ext>
            </a:extLst>
          </p:cNvPr>
          <p:cNvSpPr>
            <a:spLocks noGrp="1"/>
          </p:cNvSpPr>
          <p:nvPr>
            <p:ph type="sldNum" sz="quarter" idx="4"/>
          </p:nvPr>
        </p:nvSpPr>
        <p:spPr>
          <a:xfrm>
            <a:off x="10919012" y="6356350"/>
            <a:ext cx="672354" cy="365125"/>
          </a:xfrm>
        </p:spPr>
        <p:txBody>
          <a:bodyPr rtlCol="0"/>
          <a:lstStyle>
            <a:defPPr>
              <a:defRPr lang="de-DE"/>
            </a:defPPr>
          </a:lstStyle>
          <a:p>
            <a:pPr rtl="0"/>
            <a:fld id="{C3DB2ADC-AF19-4574-8C10-79B5B04FCA27}" type="slidenum">
              <a:rPr lang="de-DE" smtClean="0"/>
              <a:pPr rtl="0"/>
              <a:t>22</a:t>
            </a:fld>
            <a:endParaRPr lang="de-DE" dirty="0"/>
          </a:p>
        </p:txBody>
      </p:sp>
      <p:pic>
        <p:nvPicPr>
          <p:cNvPr id="10" name="Grafik 9">
            <a:extLst>
              <a:ext uri="{FF2B5EF4-FFF2-40B4-BE49-F238E27FC236}">
                <a16:creationId xmlns:a16="http://schemas.microsoft.com/office/drawing/2014/main" id="{C61C4561-8C58-4F1A-A183-8E8DC5CE3A72}"/>
              </a:ext>
            </a:extLst>
          </p:cNvPr>
          <p:cNvPicPr>
            <a:picLocks noChangeAspect="1"/>
          </p:cNvPicPr>
          <p:nvPr/>
        </p:nvPicPr>
        <p:blipFill>
          <a:blip r:embed="rId3"/>
          <a:stretch>
            <a:fillRect/>
          </a:stretch>
        </p:blipFill>
        <p:spPr>
          <a:xfrm>
            <a:off x="7315200" y="1139322"/>
            <a:ext cx="4893452" cy="4485664"/>
          </a:xfrm>
          <a:prstGeom prst="rect">
            <a:avLst/>
          </a:prstGeom>
        </p:spPr>
      </p:pic>
    </p:spTree>
    <p:extLst>
      <p:ext uri="{BB962C8B-B14F-4D97-AF65-F5344CB8AC3E}">
        <p14:creationId xmlns:p14="http://schemas.microsoft.com/office/powerpoint/2010/main" val="38996234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5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10417AF4-08C0-FC51-8823-C041945D63A4}"/>
              </a:ext>
            </a:extLst>
          </p:cNvPr>
          <p:cNvSpPr>
            <a:spLocks noGrp="1"/>
          </p:cNvSpPr>
          <p:nvPr>
            <p:ph type="title"/>
          </p:nvPr>
        </p:nvSpPr>
        <p:spPr>
          <a:xfrm>
            <a:off x="5637007" y="817581"/>
            <a:ext cx="5935869" cy="5238159"/>
          </a:xfrm>
        </p:spPr>
        <p:txBody>
          <a:bodyPr rtlCol="0"/>
          <a:lstStyle>
            <a:defPPr>
              <a:defRPr lang="de-DE"/>
            </a:defPPr>
          </a:lstStyle>
          <a:p>
            <a:pPr rtl="0"/>
            <a:r>
              <a:rPr lang="de-DE" sz="2800" dirty="0"/>
              <a:t>Bei der Suche nach neuen Formen des Trauerns spielen innovative Landschaftsplaner und Architekten, Trauerberater und –</a:t>
            </a:r>
            <a:r>
              <a:rPr lang="de-DE" sz="2800" dirty="0" err="1"/>
              <a:t>begleiter</a:t>
            </a:r>
            <a:r>
              <a:rPr lang="de-DE" sz="2800" dirty="0"/>
              <a:t>, Verwalter, Bestatter, Steinmetzt und Gärtner eine wichtige Rolle.</a:t>
            </a:r>
          </a:p>
        </p:txBody>
      </p:sp>
      <p:pic>
        <p:nvPicPr>
          <p:cNvPr id="3" name="Grafik 2">
            <a:extLst>
              <a:ext uri="{FF2B5EF4-FFF2-40B4-BE49-F238E27FC236}">
                <a16:creationId xmlns:a16="http://schemas.microsoft.com/office/drawing/2014/main" id="{F5FE39F1-6DFD-4ADC-A1FD-06C241884E63}"/>
              </a:ext>
            </a:extLst>
          </p:cNvPr>
          <p:cNvPicPr>
            <a:picLocks noChangeAspect="1"/>
          </p:cNvPicPr>
          <p:nvPr/>
        </p:nvPicPr>
        <p:blipFill>
          <a:blip r:embed="rId3"/>
          <a:stretch>
            <a:fillRect/>
          </a:stretch>
        </p:blipFill>
        <p:spPr>
          <a:xfrm>
            <a:off x="0" y="0"/>
            <a:ext cx="4876799" cy="6858000"/>
          </a:xfrm>
          <a:prstGeom prst="rect">
            <a:avLst/>
          </a:prstGeom>
        </p:spPr>
      </p:pic>
    </p:spTree>
    <p:extLst>
      <p:ext uri="{BB962C8B-B14F-4D97-AF65-F5344CB8AC3E}">
        <p14:creationId xmlns:p14="http://schemas.microsoft.com/office/powerpoint/2010/main" val="5736900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0" tmFilter="0, 0; .2, .5; .8, .5; 1, 0"/>
                                        <p:tgtEl>
                                          <p:spTgt spid="8"/>
                                        </p:tgtEl>
                                      </p:cBhvr>
                                    </p:animEffect>
                                    <p:animScale>
                                      <p:cBhvr>
                                        <p:cTn id="7" dur="25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2BF5439E-A994-3EE5-80B8-64D8C5A922E8}"/>
              </a:ext>
            </a:extLst>
          </p:cNvPr>
          <p:cNvSpPr>
            <a:spLocks noGrp="1"/>
          </p:cNvSpPr>
          <p:nvPr>
            <p:ph type="ctrTitle"/>
          </p:nvPr>
        </p:nvSpPr>
        <p:spPr>
          <a:xfrm>
            <a:off x="710520" y="776873"/>
            <a:ext cx="5854182" cy="3070508"/>
          </a:xfrm>
        </p:spPr>
        <p:txBody>
          <a:bodyPr rtlCol="0"/>
          <a:lstStyle>
            <a:defPPr>
              <a:defRPr lang="de-DE"/>
            </a:defPPr>
          </a:lstStyle>
          <a:p>
            <a:pPr rtl="0"/>
            <a:r>
              <a:rPr lang="de-DE" dirty="0"/>
              <a:t>Moderne Gedenkorte</a:t>
            </a:r>
          </a:p>
        </p:txBody>
      </p:sp>
      <p:sp>
        <p:nvSpPr>
          <p:cNvPr id="23" name="Untertitel 22">
            <a:extLst>
              <a:ext uri="{FF2B5EF4-FFF2-40B4-BE49-F238E27FC236}">
                <a16:creationId xmlns:a16="http://schemas.microsoft.com/office/drawing/2014/main" id="{D5FF0C52-0A5C-D2E2-6605-0DCC0E0DCE6C}"/>
              </a:ext>
            </a:extLst>
          </p:cNvPr>
          <p:cNvSpPr>
            <a:spLocks noGrp="1"/>
          </p:cNvSpPr>
          <p:nvPr>
            <p:ph type="subTitle" idx="1"/>
          </p:nvPr>
        </p:nvSpPr>
        <p:spPr>
          <a:xfrm>
            <a:off x="721202" y="4088927"/>
            <a:ext cx="5842218" cy="1880552"/>
          </a:xfrm>
        </p:spPr>
        <p:txBody>
          <a:bodyPr rtlCol="0"/>
          <a:lstStyle>
            <a:defPPr>
              <a:defRPr lang="de-DE"/>
            </a:defPPr>
          </a:lstStyle>
          <a:p>
            <a:pPr rtl="0"/>
            <a:r>
              <a:rPr lang="de-DE" dirty="0"/>
              <a:t>Welche modernen Gedenkorte gibt es bereits?</a:t>
            </a:r>
          </a:p>
        </p:txBody>
      </p:sp>
      <p:pic>
        <p:nvPicPr>
          <p:cNvPr id="6" name="Grafik 5">
            <a:extLst>
              <a:ext uri="{FF2B5EF4-FFF2-40B4-BE49-F238E27FC236}">
                <a16:creationId xmlns:a16="http://schemas.microsoft.com/office/drawing/2014/main" id="{421279F1-DEC1-4B5C-838F-DE93352FBC5D}"/>
              </a:ext>
            </a:extLst>
          </p:cNvPr>
          <p:cNvPicPr>
            <a:picLocks noChangeAspect="1"/>
          </p:cNvPicPr>
          <p:nvPr/>
        </p:nvPicPr>
        <p:blipFill>
          <a:blip r:embed="rId3"/>
          <a:stretch>
            <a:fillRect/>
          </a:stretch>
        </p:blipFill>
        <p:spPr>
          <a:xfrm>
            <a:off x="7714064" y="0"/>
            <a:ext cx="4570214" cy="6858000"/>
          </a:xfrm>
          <a:prstGeom prst="rect">
            <a:avLst/>
          </a:prstGeom>
        </p:spPr>
      </p:pic>
    </p:spTree>
    <p:extLst>
      <p:ext uri="{BB962C8B-B14F-4D97-AF65-F5344CB8AC3E}">
        <p14:creationId xmlns:p14="http://schemas.microsoft.com/office/powerpoint/2010/main" val="29312723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A4025A9-7726-7F83-4A59-6CF84E4B9001}"/>
              </a:ext>
            </a:extLst>
          </p:cNvPr>
          <p:cNvSpPr>
            <a:spLocks noGrp="1"/>
          </p:cNvSpPr>
          <p:nvPr>
            <p:ph type="ctrTitle"/>
          </p:nvPr>
        </p:nvSpPr>
        <p:spPr>
          <a:xfrm>
            <a:off x="719146" y="983901"/>
            <a:ext cx="5724786" cy="1198580"/>
          </a:xfrm>
        </p:spPr>
        <p:txBody>
          <a:bodyPr rtlCol="0"/>
          <a:lstStyle>
            <a:defPPr>
              <a:defRPr lang="de-DE"/>
            </a:defPPr>
          </a:lstStyle>
          <a:p>
            <a:pPr rtl="0"/>
            <a:r>
              <a:rPr lang="de-DE" dirty="0"/>
              <a:t>Campus </a:t>
            </a:r>
            <a:r>
              <a:rPr lang="de-DE" dirty="0" err="1"/>
              <a:t>Vivorum</a:t>
            </a:r>
            <a:r>
              <a:rPr lang="de-DE" dirty="0"/>
              <a:t> in Süßen</a:t>
            </a:r>
            <a:br>
              <a:rPr lang="de-DE" dirty="0"/>
            </a:br>
            <a:r>
              <a:rPr lang="de-DE" dirty="0"/>
              <a:t>Von Raum zu Raum</a:t>
            </a:r>
          </a:p>
        </p:txBody>
      </p:sp>
      <p:sp>
        <p:nvSpPr>
          <p:cNvPr id="7" name="Inhaltsplatzhalter 6">
            <a:extLst>
              <a:ext uri="{FF2B5EF4-FFF2-40B4-BE49-F238E27FC236}">
                <a16:creationId xmlns:a16="http://schemas.microsoft.com/office/drawing/2014/main" id="{C7D1EAF7-58DB-398E-A0A7-0514B6F3301A}"/>
              </a:ext>
            </a:extLst>
          </p:cNvPr>
          <p:cNvSpPr>
            <a:spLocks noGrp="1"/>
          </p:cNvSpPr>
          <p:nvPr>
            <p:ph sz="quarter" idx="14"/>
          </p:nvPr>
        </p:nvSpPr>
        <p:spPr>
          <a:xfrm>
            <a:off x="710520" y="2244725"/>
            <a:ext cx="5588680" cy="3795683"/>
          </a:xfrm>
        </p:spPr>
        <p:txBody>
          <a:bodyPr rtlCol="0">
            <a:normAutofit fontScale="92500" lnSpcReduction="20000"/>
          </a:bodyPr>
          <a:lstStyle>
            <a:defPPr>
              <a:defRPr lang="de-DE"/>
            </a:defPPr>
          </a:lstStyle>
          <a:p>
            <a:pPr rtl="0"/>
            <a:r>
              <a:rPr lang="de-DE" b="1" dirty="0"/>
              <a:t>Abschied nehmen 		</a:t>
            </a:r>
            <a:r>
              <a:rPr lang="de-DE" dirty="0"/>
              <a:t>   1,3,4,5,8,9</a:t>
            </a:r>
          </a:p>
          <a:p>
            <a:pPr rtl="0"/>
            <a:r>
              <a:rPr lang="de-DE" b="1" dirty="0"/>
              <a:t>Erinnern teilen			   </a:t>
            </a:r>
            <a:r>
              <a:rPr lang="de-DE" dirty="0"/>
              <a:t>11</a:t>
            </a:r>
          </a:p>
          <a:p>
            <a:pPr rtl="0"/>
            <a:r>
              <a:rPr lang="de-DE" b="1" dirty="0"/>
              <a:t>Natur erfahren			   </a:t>
            </a:r>
            <a:r>
              <a:rPr lang="de-DE" dirty="0"/>
              <a:t>6,7</a:t>
            </a:r>
          </a:p>
          <a:p>
            <a:pPr rtl="0"/>
            <a:r>
              <a:rPr lang="de-DE" b="1" dirty="0"/>
              <a:t>Räume spüren			   </a:t>
            </a:r>
            <a:r>
              <a:rPr lang="de-DE" dirty="0"/>
              <a:t>A,B</a:t>
            </a:r>
          </a:p>
          <a:p>
            <a:pPr rtl="0"/>
            <a:r>
              <a:rPr lang="de-DE" b="1" dirty="0"/>
              <a:t>Wir für uns			</a:t>
            </a:r>
            <a:r>
              <a:rPr lang="de-DE" dirty="0"/>
              <a:t>   1</a:t>
            </a:r>
          </a:p>
          <a:p>
            <a:pPr rtl="0"/>
            <a:r>
              <a:rPr lang="de-DE" b="1" dirty="0"/>
              <a:t>Anders glauben – anders trauern   </a:t>
            </a:r>
            <a:r>
              <a:rPr lang="de-DE" dirty="0"/>
              <a:t>10</a:t>
            </a:r>
          </a:p>
          <a:p>
            <a:pPr rtl="0"/>
            <a:r>
              <a:rPr lang="de-DE" b="1" dirty="0"/>
              <a:t>Garten der Sinne		   </a:t>
            </a:r>
            <a:r>
              <a:rPr lang="de-DE" dirty="0"/>
              <a:t>2</a:t>
            </a:r>
          </a:p>
          <a:p>
            <a:pPr rtl="0"/>
            <a:r>
              <a:rPr lang="de-DE" b="1" dirty="0"/>
              <a:t>Begegnen genießen		   </a:t>
            </a:r>
            <a:r>
              <a:rPr lang="de-DE" dirty="0"/>
              <a:t>12</a:t>
            </a:r>
          </a:p>
          <a:p>
            <a:pPr rtl="0"/>
            <a:endParaRPr lang="de-DE" dirty="0"/>
          </a:p>
        </p:txBody>
      </p:sp>
      <p:sp>
        <p:nvSpPr>
          <p:cNvPr id="27" name="Foliennummernplatzhalter 26">
            <a:extLst>
              <a:ext uri="{FF2B5EF4-FFF2-40B4-BE49-F238E27FC236}">
                <a16:creationId xmlns:a16="http://schemas.microsoft.com/office/drawing/2014/main" id="{3A137E53-FBD3-20BC-7B61-06C47E63438B}"/>
              </a:ext>
            </a:extLst>
          </p:cNvPr>
          <p:cNvSpPr>
            <a:spLocks noGrp="1"/>
          </p:cNvSpPr>
          <p:nvPr>
            <p:ph type="sldNum" sz="quarter" idx="4"/>
          </p:nvPr>
        </p:nvSpPr>
        <p:spPr>
          <a:xfrm>
            <a:off x="10919012" y="6356350"/>
            <a:ext cx="672354" cy="365125"/>
          </a:xfrm>
        </p:spPr>
        <p:txBody>
          <a:bodyPr rtlCol="0"/>
          <a:lstStyle>
            <a:defPPr>
              <a:defRPr lang="de-DE"/>
            </a:defPPr>
          </a:lstStyle>
          <a:p>
            <a:pPr rtl="0"/>
            <a:fld id="{C3DB2ADC-AF19-4574-8C10-79B5B04FCA27}" type="slidenum">
              <a:rPr lang="de-DE" smtClean="0"/>
              <a:pPr rtl="0"/>
              <a:t>25</a:t>
            </a:fld>
            <a:endParaRPr lang="de-DE" dirty="0"/>
          </a:p>
        </p:txBody>
      </p:sp>
      <p:pic>
        <p:nvPicPr>
          <p:cNvPr id="1026" name="Picture 2" descr="Übersichtsplan des Campus Vivorum">
            <a:extLst>
              <a:ext uri="{FF2B5EF4-FFF2-40B4-BE49-F238E27FC236}">
                <a16:creationId xmlns:a16="http://schemas.microsoft.com/office/drawing/2014/main" id="{892E9B1C-28ED-4599-B946-EAD0C52759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8966" y="2053038"/>
            <a:ext cx="4892308" cy="2751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6115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5000" fill="hold"/>
                                        <p:tgtEl>
                                          <p:spTgt spid="10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Übersichtsplan des Campus Vivorum">
            <a:extLst>
              <a:ext uri="{FF2B5EF4-FFF2-40B4-BE49-F238E27FC236}">
                <a16:creationId xmlns:a16="http://schemas.microsoft.com/office/drawing/2014/main" id="{BFD9AF2C-9E41-400C-AAC1-EB11723F43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1802" y="70020"/>
            <a:ext cx="5514364" cy="310183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022FB5EC-2271-410D-A8D1-22140C8D8161}"/>
              </a:ext>
            </a:extLst>
          </p:cNvPr>
          <p:cNvSpPr>
            <a:spLocks noGrp="1"/>
          </p:cNvSpPr>
          <p:nvPr>
            <p:ph type="ctrTitle"/>
          </p:nvPr>
        </p:nvSpPr>
        <p:spPr/>
        <p:txBody>
          <a:bodyPr/>
          <a:lstStyle/>
          <a:p>
            <a:r>
              <a:rPr lang="de-DE" dirty="0"/>
              <a:t>Campus </a:t>
            </a:r>
            <a:r>
              <a:rPr lang="de-DE" dirty="0" err="1"/>
              <a:t>Vivorum</a:t>
            </a:r>
            <a:r>
              <a:rPr lang="de-DE" dirty="0"/>
              <a:t> </a:t>
            </a:r>
          </a:p>
        </p:txBody>
      </p:sp>
      <p:sp>
        <p:nvSpPr>
          <p:cNvPr id="4" name="Foliennummernplatzhalter 3">
            <a:extLst>
              <a:ext uri="{FF2B5EF4-FFF2-40B4-BE49-F238E27FC236}">
                <a16:creationId xmlns:a16="http://schemas.microsoft.com/office/drawing/2014/main" id="{DEF493D6-9834-4382-9A5C-6CCF6AF61DC3}"/>
              </a:ext>
            </a:extLst>
          </p:cNvPr>
          <p:cNvSpPr>
            <a:spLocks noGrp="1"/>
          </p:cNvSpPr>
          <p:nvPr>
            <p:ph type="sldNum" sz="quarter" idx="4"/>
          </p:nvPr>
        </p:nvSpPr>
        <p:spPr/>
        <p:txBody>
          <a:bodyPr/>
          <a:lstStyle/>
          <a:p>
            <a:pPr rtl="0"/>
            <a:fld id="{C3DB2ADC-AF19-4574-8C10-79B5B04FCA27}" type="slidenum">
              <a:rPr lang="de-DE" smtClean="0"/>
              <a:pPr rtl="0"/>
              <a:t>26</a:t>
            </a:fld>
            <a:endParaRPr lang="de-DE" dirty="0"/>
          </a:p>
        </p:txBody>
      </p:sp>
      <p:pic>
        <p:nvPicPr>
          <p:cNvPr id="46" name="Picture 6">
            <a:extLst>
              <a:ext uri="{FF2B5EF4-FFF2-40B4-BE49-F238E27FC236}">
                <a16:creationId xmlns:a16="http://schemas.microsoft.com/office/drawing/2014/main" id="{E46F5C23-9D19-4D16-AB6C-9CECFFA190A7}"/>
              </a:ext>
            </a:extLst>
          </p:cNvPr>
          <p:cNvPicPr/>
          <p:nvPr/>
        </p:nvPicPr>
        <p:blipFill rotWithShape="1">
          <a:blip r:embed="rId3">
            <a:extLst>
              <a:ext uri="{28A0092B-C50C-407E-A947-70E740481C1C}">
                <a14:useLocalDpi xmlns:a14="http://schemas.microsoft.com/office/drawing/2010/main" val="0"/>
              </a:ext>
            </a:extLst>
          </a:blip>
          <a:srcRect/>
          <a:stretch/>
        </p:blipFill>
        <p:spPr bwMode="auto">
          <a:xfrm>
            <a:off x="3291440" y="2288067"/>
            <a:ext cx="5760720" cy="3240405"/>
          </a:xfrm>
          <a:prstGeom prst="rect">
            <a:avLst/>
          </a:prstGeom>
          <a:noFill/>
        </p:spPr>
      </p:pic>
      <p:pic>
        <p:nvPicPr>
          <p:cNvPr id="45" name="Grafik 44">
            <a:extLst>
              <a:ext uri="{FF2B5EF4-FFF2-40B4-BE49-F238E27FC236}">
                <a16:creationId xmlns:a16="http://schemas.microsoft.com/office/drawing/2014/main" id="{C2338231-6B0A-4B96-AFA1-F76D527D0E2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305102" y="2288067"/>
            <a:ext cx="5760720" cy="3238500"/>
          </a:xfrm>
          <a:prstGeom prst="rect">
            <a:avLst/>
          </a:prstGeom>
          <a:noFill/>
          <a:ln>
            <a:noFill/>
          </a:ln>
        </p:spPr>
      </p:pic>
      <p:pic>
        <p:nvPicPr>
          <p:cNvPr id="47" name="Picture 10">
            <a:extLst>
              <a:ext uri="{FF2B5EF4-FFF2-40B4-BE49-F238E27FC236}">
                <a16:creationId xmlns:a16="http://schemas.microsoft.com/office/drawing/2014/main" id="{E44D56CB-46AA-42B1-9ED3-BE903AABD875}"/>
              </a:ext>
            </a:extLst>
          </p:cNvPr>
          <p:cNvPicPr/>
          <p:nvPr/>
        </p:nvPicPr>
        <p:blipFill rotWithShape="1">
          <a:blip r:embed="rId5">
            <a:extLst>
              <a:ext uri="{28A0092B-C50C-407E-A947-70E740481C1C}">
                <a14:useLocalDpi xmlns:a14="http://schemas.microsoft.com/office/drawing/2010/main" val="0"/>
              </a:ext>
            </a:extLst>
          </a:blip>
          <a:srcRect/>
          <a:stretch/>
        </p:blipFill>
        <p:spPr bwMode="auto">
          <a:xfrm>
            <a:off x="3272133" y="2282722"/>
            <a:ext cx="5760720" cy="3240405"/>
          </a:xfrm>
          <a:prstGeom prst="rect">
            <a:avLst/>
          </a:prstGeom>
          <a:noFill/>
        </p:spPr>
      </p:pic>
      <p:pic>
        <p:nvPicPr>
          <p:cNvPr id="48" name="Picture 14">
            <a:extLst>
              <a:ext uri="{FF2B5EF4-FFF2-40B4-BE49-F238E27FC236}">
                <a16:creationId xmlns:a16="http://schemas.microsoft.com/office/drawing/2014/main" id="{690C97BD-6B73-4C42-B3A9-51A88F1638CD}"/>
              </a:ext>
            </a:extLst>
          </p:cNvPr>
          <p:cNvPicPr/>
          <p:nvPr/>
        </p:nvPicPr>
        <p:blipFill rotWithShape="1">
          <a:blip r:embed="rId6">
            <a:extLst>
              <a:ext uri="{28A0092B-C50C-407E-A947-70E740481C1C}">
                <a14:useLocalDpi xmlns:a14="http://schemas.microsoft.com/office/drawing/2010/main" val="0"/>
              </a:ext>
            </a:extLst>
          </a:blip>
          <a:srcRect/>
          <a:stretch/>
        </p:blipFill>
        <p:spPr bwMode="auto">
          <a:xfrm>
            <a:off x="3291440" y="2287119"/>
            <a:ext cx="5760720" cy="3240405"/>
          </a:xfrm>
          <a:prstGeom prst="rect">
            <a:avLst/>
          </a:prstGeom>
          <a:noFill/>
        </p:spPr>
      </p:pic>
      <p:pic>
        <p:nvPicPr>
          <p:cNvPr id="49" name="Picture 12">
            <a:extLst>
              <a:ext uri="{FF2B5EF4-FFF2-40B4-BE49-F238E27FC236}">
                <a16:creationId xmlns:a16="http://schemas.microsoft.com/office/drawing/2014/main" id="{10465C0D-C14B-4B81-A6BC-6742F98B28B0}"/>
              </a:ext>
            </a:extLst>
          </p:cNvPr>
          <p:cNvPicPr/>
          <p:nvPr/>
        </p:nvPicPr>
        <p:blipFill rotWithShape="1">
          <a:blip r:embed="rId7">
            <a:extLst>
              <a:ext uri="{28A0092B-C50C-407E-A947-70E740481C1C}">
                <a14:useLocalDpi xmlns:a14="http://schemas.microsoft.com/office/drawing/2010/main" val="0"/>
              </a:ext>
            </a:extLst>
          </a:blip>
          <a:srcRect/>
          <a:stretch/>
        </p:blipFill>
        <p:spPr bwMode="auto">
          <a:xfrm>
            <a:off x="3255599" y="2289839"/>
            <a:ext cx="5760720" cy="3240405"/>
          </a:xfrm>
          <a:prstGeom prst="rect">
            <a:avLst/>
          </a:prstGeom>
          <a:noFill/>
        </p:spPr>
      </p:pic>
      <p:pic>
        <p:nvPicPr>
          <p:cNvPr id="50" name="Picture 18">
            <a:extLst>
              <a:ext uri="{FF2B5EF4-FFF2-40B4-BE49-F238E27FC236}">
                <a16:creationId xmlns:a16="http://schemas.microsoft.com/office/drawing/2014/main" id="{973224AD-13C8-4997-8784-9AE5B2CCA742}"/>
              </a:ext>
            </a:extLst>
          </p:cNvPr>
          <p:cNvPicPr/>
          <p:nvPr/>
        </p:nvPicPr>
        <p:blipFill rotWithShape="1">
          <a:blip r:embed="rId8">
            <a:extLst>
              <a:ext uri="{28A0092B-C50C-407E-A947-70E740481C1C}">
                <a14:useLocalDpi xmlns:a14="http://schemas.microsoft.com/office/drawing/2010/main" val="0"/>
              </a:ext>
            </a:extLst>
          </a:blip>
          <a:srcRect/>
          <a:stretch/>
        </p:blipFill>
        <p:spPr bwMode="auto">
          <a:xfrm>
            <a:off x="3271989" y="2270178"/>
            <a:ext cx="5760720" cy="3240405"/>
          </a:xfrm>
          <a:prstGeom prst="rect">
            <a:avLst/>
          </a:prstGeom>
          <a:noFill/>
        </p:spPr>
      </p:pic>
      <p:pic>
        <p:nvPicPr>
          <p:cNvPr id="51" name="Picture 26">
            <a:extLst>
              <a:ext uri="{FF2B5EF4-FFF2-40B4-BE49-F238E27FC236}">
                <a16:creationId xmlns:a16="http://schemas.microsoft.com/office/drawing/2014/main" id="{FDA19BF1-4FD9-4409-9B21-EADFC5E4378A}"/>
              </a:ext>
            </a:extLst>
          </p:cNvPr>
          <p:cNvPicPr/>
          <p:nvPr/>
        </p:nvPicPr>
        <p:blipFill rotWithShape="1">
          <a:blip r:embed="rId9">
            <a:extLst>
              <a:ext uri="{28A0092B-C50C-407E-A947-70E740481C1C}">
                <a14:useLocalDpi xmlns:a14="http://schemas.microsoft.com/office/drawing/2010/main" val="0"/>
              </a:ext>
            </a:extLst>
          </a:blip>
          <a:srcRect t="-826" b="-826"/>
          <a:stretch/>
        </p:blipFill>
        <p:spPr bwMode="auto">
          <a:xfrm>
            <a:off x="3278815" y="2247487"/>
            <a:ext cx="5760720" cy="3238500"/>
          </a:xfrm>
          <a:prstGeom prst="rect">
            <a:avLst/>
          </a:prstGeom>
          <a:noFill/>
        </p:spPr>
      </p:pic>
      <p:pic>
        <p:nvPicPr>
          <p:cNvPr id="52" name="Picture 24">
            <a:extLst>
              <a:ext uri="{FF2B5EF4-FFF2-40B4-BE49-F238E27FC236}">
                <a16:creationId xmlns:a16="http://schemas.microsoft.com/office/drawing/2014/main" id="{98F756D2-286D-44DD-9E77-5EC2668D6A8E}"/>
              </a:ext>
            </a:extLst>
          </p:cNvPr>
          <p:cNvPicPr/>
          <p:nvPr/>
        </p:nvPicPr>
        <p:blipFill rotWithShape="1">
          <a:blip r:embed="rId10">
            <a:extLst>
              <a:ext uri="{28A0092B-C50C-407E-A947-70E740481C1C}">
                <a14:useLocalDpi xmlns:a14="http://schemas.microsoft.com/office/drawing/2010/main" val="0"/>
              </a:ext>
            </a:extLst>
          </a:blip>
          <a:srcRect t="-680" b="-680"/>
          <a:stretch/>
        </p:blipFill>
        <p:spPr bwMode="auto">
          <a:xfrm>
            <a:off x="3287564" y="2262293"/>
            <a:ext cx="5758180" cy="3238500"/>
          </a:xfrm>
          <a:prstGeom prst="rect">
            <a:avLst/>
          </a:prstGeom>
          <a:noFill/>
        </p:spPr>
      </p:pic>
      <p:pic>
        <p:nvPicPr>
          <p:cNvPr id="53" name="Picture 22">
            <a:extLst>
              <a:ext uri="{FF2B5EF4-FFF2-40B4-BE49-F238E27FC236}">
                <a16:creationId xmlns:a16="http://schemas.microsoft.com/office/drawing/2014/main" id="{45C21FCA-FB8D-4D64-B309-C14E01D23D9D}"/>
              </a:ext>
            </a:extLst>
          </p:cNvPr>
          <p:cNvPicPr/>
          <p:nvPr/>
        </p:nvPicPr>
        <p:blipFill rotWithShape="1">
          <a:blip r:embed="rId11">
            <a:extLst>
              <a:ext uri="{28A0092B-C50C-407E-A947-70E740481C1C}">
                <a14:useLocalDpi xmlns:a14="http://schemas.microsoft.com/office/drawing/2010/main" val="0"/>
              </a:ext>
            </a:extLst>
          </a:blip>
          <a:srcRect/>
          <a:stretch/>
        </p:blipFill>
        <p:spPr bwMode="auto">
          <a:xfrm>
            <a:off x="3192574" y="2260388"/>
            <a:ext cx="5760720" cy="3240405"/>
          </a:xfrm>
          <a:prstGeom prst="rect">
            <a:avLst/>
          </a:prstGeom>
          <a:noFill/>
        </p:spPr>
      </p:pic>
      <p:pic>
        <p:nvPicPr>
          <p:cNvPr id="54" name="Picture 28">
            <a:extLst>
              <a:ext uri="{FF2B5EF4-FFF2-40B4-BE49-F238E27FC236}">
                <a16:creationId xmlns:a16="http://schemas.microsoft.com/office/drawing/2014/main" id="{FEF1809A-FCC5-442F-9E2A-95735AA8A110}"/>
              </a:ext>
            </a:extLst>
          </p:cNvPr>
          <p:cNvPicPr/>
          <p:nvPr/>
        </p:nvPicPr>
        <p:blipFill rotWithShape="1">
          <a:blip r:embed="rId12">
            <a:extLst>
              <a:ext uri="{28A0092B-C50C-407E-A947-70E740481C1C}">
                <a14:useLocalDpi xmlns:a14="http://schemas.microsoft.com/office/drawing/2010/main" val="0"/>
              </a:ext>
            </a:extLst>
          </a:blip>
          <a:srcRect t="-905" b="-905"/>
          <a:stretch/>
        </p:blipFill>
        <p:spPr bwMode="auto">
          <a:xfrm>
            <a:off x="3198472" y="2226305"/>
            <a:ext cx="5760720" cy="3238500"/>
          </a:xfrm>
          <a:prstGeom prst="rect">
            <a:avLst/>
          </a:prstGeom>
          <a:noFill/>
        </p:spPr>
      </p:pic>
      <p:pic>
        <p:nvPicPr>
          <p:cNvPr id="55" name="Picture 32">
            <a:extLst>
              <a:ext uri="{FF2B5EF4-FFF2-40B4-BE49-F238E27FC236}">
                <a16:creationId xmlns:a16="http://schemas.microsoft.com/office/drawing/2014/main" id="{07429664-3F70-4967-81A2-FFF8FECB9A6E}"/>
              </a:ext>
            </a:extLst>
          </p:cNvPr>
          <p:cNvPicPr/>
          <p:nvPr/>
        </p:nvPicPr>
        <p:blipFill rotWithShape="1">
          <a:blip r:embed="rId13">
            <a:extLst>
              <a:ext uri="{28A0092B-C50C-407E-A947-70E740481C1C}">
                <a14:useLocalDpi xmlns:a14="http://schemas.microsoft.com/office/drawing/2010/main" val="0"/>
              </a:ext>
            </a:extLst>
          </a:blip>
          <a:srcRect t="-876" b="-876"/>
          <a:stretch/>
        </p:blipFill>
        <p:spPr bwMode="auto">
          <a:xfrm>
            <a:off x="3211881" y="2238402"/>
            <a:ext cx="5760720" cy="3238500"/>
          </a:xfrm>
          <a:prstGeom prst="rect">
            <a:avLst/>
          </a:prstGeom>
          <a:noFill/>
        </p:spPr>
      </p:pic>
      <p:pic>
        <p:nvPicPr>
          <p:cNvPr id="56" name="Picture 30">
            <a:extLst>
              <a:ext uri="{FF2B5EF4-FFF2-40B4-BE49-F238E27FC236}">
                <a16:creationId xmlns:a16="http://schemas.microsoft.com/office/drawing/2014/main" id="{8E0B30BD-A5CD-4291-9994-74441BFB54E7}"/>
              </a:ext>
            </a:extLst>
          </p:cNvPr>
          <p:cNvPicPr/>
          <p:nvPr/>
        </p:nvPicPr>
        <p:blipFill rotWithShape="1">
          <a:blip r:embed="rId14">
            <a:extLst>
              <a:ext uri="{28A0092B-C50C-407E-A947-70E740481C1C}">
                <a14:useLocalDpi xmlns:a14="http://schemas.microsoft.com/office/drawing/2010/main" val="0"/>
              </a:ext>
            </a:extLst>
          </a:blip>
          <a:srcRect t="-660" b="-660"/>
          <a:stretch/>
        </p:blipFill>
        <p:spPr bwMode="auto">
          <a:xfrm>
            <a:off x="3215125" y="2242470"/>
            <a:ext cx="5760720" cy="3238500"/>
          </a:xfrm>
          <a:prstGeom prst="rect">
            <a:avLst/>
          </a:prstGeom>
          <a:noFill/>
        </p:spPr>
      </p:pic>
      <p:pic>
        <p:nvPicPr>
          <p:cNvPr id="57" name="Picture 36">
            <a:extLst>
              <a:ext uri="{FF2B5EF4-FFF2-40B4-BE49-F238E27FC236}">
                <a16:creationId xmlns:a16="http://schemas.microsoft.com/office/drawing/2014/main" id="{66C22ED7-F4A2-4322-A8FE-4E50D93BA945}"/>
              </a:ext>
            </a:extLst>
          </p:cNvPr>
          <p:cNvPicPr/>
          <p:nvPr/>
        </p:nvPicPr>
        <p:blipFill rotWithShape="1">
          <a:blip r:embed="rId15">
            <a:extLst>
              <a:ext uri="{28A0092B-C50C-407E-A947-70E740481C1C}">
                <a14:useLocalDpi xmlns:a14="http://schemas.microsoft.com/office/drawing/2010/main" val="0"/>
              </a:ext>
            </a:extLst>
          </a:blip>
          <a:srcRect t="-741" b="-741"/>
          <a:stretch/>
        </p:blipFill>
        <p:spPr bwMode="auto">
          <a:xfrm>
            <a:off x="3219737" y="2242619"/>
            <a:ext cx="5760720" cy="3238500"/>
          </a:xfrm>
          <a:prstGeom prst="rect">
            <a:avLst/>
          </a:prstGeom>
          <a:noFill/>
        </p:spPr>
      </p:pic>
      <p:pic>
        <p:nvPicPr>
          <p:cNvPr id="58" name="Picture 38">
            <a:extLst>
              <a:ext uri="{FF2B5EF4-FFF2-40B4-BE49-F238E27FC236}">
                <a16:creationId xmlns:a16="http://schemas.microsoft.com/office/drawing/2014/main" id="{811481F1-4D12-4E93-ACF4-4B97B6A86E53}"/>
              </a:ext>
            </a:extLst>
          </p:cNvPr>
          <p:cNvPicPr/>
          <p:nvPr/>
        </p:nvPicPr>
        <p:blipFill rotWithShape="1">
          <a:blip r:embed="rId16">
            <a:extLst>
              <a:ext uri="{28A0092B-C50C-407E-A947-70E740481C1C}">
                <a14:useLocalDpi xmlns:a14="http://schemas.microsoft.com/office/drawing/2010/main" val="0"/>
              </a:ext>
            </a:extLst>
          </a:blip>
          <a:srcRect t="-697" b="-697"/>
          <a:stretch/>
        </p:blipFill>
        <p:spPr bwMode="auto">
          <a:xfrm>
            <a:off x="3210513" y="2219943"/>
            <a:ext cx="5760720" cy="3238500"/>
          </a:xfrm>
          <a:prstGeom prst="rect">
            <a:avLst/>
          </a:prstGeom>
          <a:noFill/>
        </p:spPr>
      </p:pic>
      <p:pic>
        <p:nvPicPr>
          <p:cNvPr id="59" name="Picture 40">
            <a:extLst>
              <a:ext uri="{FF2B5EF4-FFF2-40B4-BE49-F238E27FC236}">
                <a16:creationId xmlns:a16="http://schemas.microsoft.com/office/drawing/2014/main" id="{C6843626-20AF-4548-ADDB-0BA53290B719}"/>
              </a:ext>
            </a:extLst>
          </p:cNvPr>
          <p:cNvPicPr/>
          <p:nvPr/>
        </p:nvPicPr>
        <p:blipFill rotWithShape="1">
          <a:blip r:embed="rId17">
            <a:extLst>
              <a:ext uri="{28A0092B-C50C-407E-A947-70E740481C1C}">
                <a14:useLocalDpi xmlns:a14="http://schemas.microsoft.com/office/drawing/2010/main" val="0"/>
              </a:ext>
            </a:extLst>
          </a:blip>
          <a:srcRect t="-1068" b="-1068"/>
          <a:stretch/>
        </p:blipFill>
        <p:spPr bwMode="auto">
          <a:xfrm>
            <a:off x="3207972" y="2204131"/>
            <a:ext cx="5760720" cy="3238500"/>
          </a:xfrm>
          <a:prstGeom prst="rect">
            <a:avLst/>
          </a:prstGeom>
          <a:noFill/>
        </p:spPr>
      </p:pic>
      <p:pic>
        <p:nvPicPr>
          <p:cNvPr id="60" name="Picture 42">
            <a:extLst>
              <a:ext uri="{FF2B5EF4-FFF2-40B4-BE49-F238E27FC236}">
                <a16:creationId xmlns:a16="http://schemas.microsoft.com/office/drawing/2014/main" id="{99EDEDBC-2503-4524-9D46-9DB021088117}"/>
              </a:ext>
            </a:extLst>
          </p:cNvPr>
          <p:cNvPicPr/>
          <p:nvPr/>
        </p:nvPicPr>
        <p:blipFill rotWithShape="1">
          <a:blip r:embed="rId18">
            <a:extLst>
              <a:ext uri="{28A0092B-C50C-407E-A947-70E740481C1C}">
                <a14:useLocalDpi xmlns:a14="http://schemas.microsoft.com/office/drawing/2010/main" val="0"/>
              </a:ext>
            </a:extLst>
          </a:blip>
          <a:srcRect t="-657" b="-657"/>
          <a:stretch/>
        </p:blipFill>
        <p:spPr bwMode="auto">
          <a:xfrm>
            <a:off x="3189308" y="2207237"/>
            <a:ext cx="5760720" cy="3238500"/>
          </a:xfrm>
          <a:prstGeom prst="rect">
            <a:avLst/>
          </a:prstGeom>
          <a:noFill/>
        </p:spPr>
      </p:pic>
      <p:pic>
        <p:nvPicPr>
          <p:cNvPr id="61" name="Picture 44">
            <a:extLst>
              <a:ext uri="{FF2B5EF4-FFF2-40B4-BE49-F238E27FC236}">
                <a16:creationId xmlns:a16="http://schemas.microsoft.com/office/drawing/2014/main" id="{A825CFF7-BBA6-4C66-9ED9-1A8F78ED0F51}"/>
              </a:ext>
            </a:extLst>
          </p:cNvPr>
          <p:cNvPicPr/>
          <p:nvPr/>
        </p:nvPicPr>
        <p:blipFill rotWithShape="1">
          <a:blip r:embed="rId19">
            <a:extLst>
              <a:ext uri="{28A0092B-C50C-407E-A947-70E740481C1C}">
                <a14:useLocalDpi xmlns:a14="http://schemas.microsoft.com/office/drawing/2010/main" val="0"/>
              </a:ext>
            </a:extLst>
          </a:blip>
          <a:srcRect t="-1270" b="-1270"/>
          <a:stretch/>
        </p:blipFill>
        <p:spPr bwMode="auto">
          <a:xfrm>
            <a:off x="3225474" y="2161974"/>
            <a:ext cx="5760720" cy="3238500"/>
          </a:xfrm>
          <a:prstGeom prst="rect">
            <a:avLst/>
          </a:prstGeom>
          <a:noFill/>
        </p:spPr>
      </p:pic>
      <p:pic>
        <p:nvPicPr>
          <p:cNvPr id="62" name="Picture 46">
            <a:extLst>
              <a:ext uri="{FF2B5EF4-FFF2-40B4-BE49-F238E27FC236}">
                <a16:creationId xmlns:a16="http://schemas.microsoft.com/office/drawing/2014/main" id="{9F92715F-F0FD-47F7-9912-AAFE3860D5FA}"/>
              </a:ext>
            </a:extLst>
          </p:cNvPr>
          <p:cNvPicPr/>
          <p:nvPr/>
        </p:nvPicPr>
        <p:blipFill rotWithShape="1">
          <a:blip r:embed="rId20">
            <a:extLst>
              <a:ext uri="{28A0092B-C50C-407E-A947-70E740481C1C}">
                <a14:useLocalDpi xmlns:a14="http://schemas.microsoft.com/office/drawing/2010/main" val="0"/>
              </a:ext>
            </a:extLst>
          </a:blip>
          <a:srcRect t="-1624" b="-1624"/>
          <a:stretch/>
        </p:blipFill>
        <p:spPr bwMode="auto">
          <a:xfrm>
            <a:off x="3240905" y="2196455"/>
            <a:ext cx="5760720" cy="3238500"/>
          </a:xfrm>
          <a:prstGeom prst="rect">
            <a:avLst/>
          </a:prstGeom>
          <a:noFill/>
        </p:spPr>
      </p:pic>
      <p:pic>
        <p:nvPicPr>
          <p:cNvPr id="63" name="Picture 48">
            <a:extLst>
              <a:ext uri="{FF2B5EF4-FFF2-40B4-BE49-F238E27FC236}">
                <a16:creationId xmlns:a16="http://schemas.microsoft.com/office/drawing/2014/main" id="{25D7ADD4-98B3-4621-AD46-164BF8295534}"/>
              </a:ext>
            </a:extLst>
          </p:cNvPr>
          <p:cNvPicPr/>
          <p:nvPr/>
        </p:nvPicPr>
        <p:blipFill rotWithShape="1">
          <a:blip r:embed="rId21">
            <a:extLst>
              <a:ext uri="{28A0092B-C50C-407E-A947-70E740481C1C}">
                <a14:useLocalDpi xmlns:a14="http://schemas.microsoft.com/office/drawing/2010/main" val="0"/>
              </a:ext>
            </a:extLst>
          </a:blip>
          <a:srcRect t="-1552" b="-1552"/>
          <a:stretch/>
        </p:blipFill>
        <p:spPr bwMode="auto">
          <a:xfrm>
            <a:off x="3221634" y="2182948"/>
            <a:ext cx="5760720" cy="3238500"/>
          </a:xfrm>
          <a:prstGeom prst="rect">
            <a:avLst/>
          </a:prstGeom>
          <a:noFill/>
        </p:spPr>
      </p:pic>
      <p:pic>
        <p:nvPicPr>
          <p:cNvPr id="64" name="Picture 50">
            <a:extLst>
              <a:ext uri="{FF2B5EF4-FFF2-40B4-BE49-F238E27FC236}">
                <a16:creationId xmlns:a16="http://schemas.microsoft.com/office/drawing/2014/main" id="{0A21FEBC-3A3F-4B23-B1EB-23C8433298A8}"/>
              </a:ext>
            </a:extLst>
          </p:cNvPr>
          <p:cNvPicPr/>
          <p:nvPr/>
        </p:nvPicPr>
        <p:blipFill rotWithShape="1">
          <a:blip r:embed="rId22">
            <a:extLst>
              <a:ext uri="{28A0092B-C50C-407E-A947-70E740481C1C}">
                <a14:useLocalDpi xmlns:a14="http://schemas.microsoft.com/office/drawing/2010/main" val="0"/>
              </a:ext>
            </a:extLst>
          </a:blip>
          <a:srcRect t="-1727" b="-1727"/>
          <a:stretch/>
        </p:blipFill>
        <p:spPr bwMode="auto">
          <a:xfrm>
            <a:off x="3242802" y="2170439"/>
            <a:ext cx="5760720" cy="3238500"/>
          </a:xfrm>
          <a:prstGeom prst="rect">
            <a:avLst/>
          </a:prstGeom>
          <a:noFill/>
        </p:spPr>
      </p:pic>
      <p:pic>
        <p:nvPicPr>
          <p:cNvPr id="65" name="Picture 52">
            <a:extLst>
              <a:ext uri="{FF2B5EF4-FFF2-40B4-BE49-F238E27FC236}">
                <a16:creationId xmlns:a16="http://schemas.microsoft.com/office/drawing/2014/main" id="{E1117921-5E1B-4DBF-97BC-CDBF6D70E29F}"/>
              </a:ext>
            </a:extLst>
          </p:cNvPr>
          <p:cNvPicPr/>
          <p:nvPr/>
        </p:nvPicPr>
        <p:blipFill rotWithShape="1">
          <a:blip r:embed="rId23">
            <a:extLst>
              <a:ext uri="{28A0092B-C50C-407E-A947-70E740481C1C}">
                <a14:useLocalDpi xmlns:a14="http://schemas.microsoft.com/office/drawing/2010/main" val="0"/>
              </a:ext>
            </a:extLst>
          </a:blip>
          <a:srcRect t="-1387" b="-1387"/>
          <a:stretch/>
        </p:blipFill>
        <p:spPr bwMode="auto">
          <a:xfrm>
            <a:off x="3215721" y="2174710"/>
            <a:ext cx="5760720" cy="3238500"/>
          </a:xfrm>
          <a:prstGeom prst="rect">
            <a:avLst/>
          </a:prstGeom>
          <a:noFill/>
        </p:spPr>
      </p:pic>
      <p:pic>
        <p:nvPicPr>
          <p:cNvPr id="66" name="Picture 54">
            <a:extLst>
              <a:ext uri="{FF2B5EF4-FFF2-40B4-BE49-F238E27FC236}">
                <a16:creationId xmlns:a16="http://schemas.microsoft.com/office/drawing/2014/main" id="{EAF4DBCA-3693-4136-B323-95897369A3FD}"/>
              </a:ext>
            </a:extLst>
          </p:cNvPr>
          <p:cNvPicPr/>
          <p:nvPr/>
        </p:nvPicPr>
        <p:blipFill rotWithShape="1">
          <a:blip r:embed="rId24">
            <a:extLst>
              <a:ext uri="{28A0092B-C50C-407E-A947-70E740481C1C}">
                <a14:useLocalDpi xmlns:a14="http://schemas.microsoft.com/office/drawing/2010/main" val="0"/>
              </a:ext>
            </a:extLst>
          </a:blip>
          <a:srcRect t="-2112" b="-2112"/>
          <a:stretch/>
        </p:blipFill>
        <p:spPr bwMode="auto">
          <a:xfrm>
            <a:off x="3224878" y="2181077"/>
            <a:ext cx="5760720" cy="3239770"/>
          </a:xfrm>
          <a:prstGeom prst="rect">
            <a:avLst/>
          </a:prstGeom>
          <a:noFill/>
        </p:spPr>
      </p:pic>
      <p:pic>
        <p:nvPicPr>
          <p:cNvPr id="67" name="Picture 56">
            <a:extLst>
              <a:ext uri="{FF2B5EF4-FFF2-40B4-BE49-F238E27FC236}">
                <a16:creationId xmlns:a16="http://schemas.microsoft.com/office/drawing/2014/main" id="{18483174-1D55-4664-A7B5-AF0A520C12C8}"/>
              </a:ext>
            </a:extLst>
          </p:cNvPr>
          <p:cNvPicPr/>
          <p:nvPr/>
        </p:nvPicPr>
        <p:blipFill rotWithShape="1">
          <a:blip r:embed="rId25">
            <a:extLst>
              <a:ext uri="{28A0092B-C50C-407E-A947-70E740481C1C}">
                <a14:useLocalDpi xmlns:a14="http://schemas.microsoft.com/office/drawing/2010/main" val="0"/>
              </a:ext>
            </a:extLst>
          </a:blip>
          <a:srcRect t="-1550" b="-1550"/>
          <a:stretch/>
        </p:blipFill>
        <p:spPr bwMode="auto">
          <a:xfrm>
            <a:off x="3201463" y="2215165"/>
            <a:ext cx="5760720" cy="3238500"/>
          </a:xfrm>
          <a:prstGeom prst="rect">
            <a:avLst/>
          </a:prstGeom>
          <a:noFill/>
        </p:spPr>
      </p:pic>
      <p:pic>
        <p:nvPicPr>
          <p:cNvPr id="68" name="Picture 58">
            <a:extLst>
              <a:ext uri="{FF2B5EF4-FFF2-40B4-BE49-F238E27FC236}">
                <a16:creationId xmlns:a16="http://schemas.microsoft.com/office/drawing/2014/main" id="{56853F93-17F7-427E-A6D4-977F6A1A3677}"/>
              </a:ext>
            </a:extLst>
          </p:cNvPr>
          <p:cNvPicPr/>
          <p:nvPr/>
        </p:nvPicPr>
        <p:blipFill rotWithShape="1">
          <a:blip r:embed="rId26">
            <a:extLst>
              <a:ext uri="{28A0092B-C50C-407E-A947-70E740481C1C}">
                <a14:useLocalDpi xmlns:a14="http://schemas.microsoft.com/office/drawing/2010/main" val="0"/>
              </a:ext>
            </a:extLst>
          </a:blip>
          <a:srcRect t="-1242" b="-1242"/>
          <a:stretch/>
        </p:blipFill>
        <p:spPr bwMode="auto">
          <a:xfrm>
            <a:off x="3228122" y="2200498"/>
            <a:ext cx="5760720" cy="3238500"/>
          </a:xfrm>
          <a:prstGeom prst="rect">
            <a:avLst/>
          </a:prstGeom>
          <a:noFill/>
        </p:spPr>
      </p:pic>
      <p:pic>
        <p:nvPicPr>
          <p:cNvPr id="69" name="Picture 60">
            <a:extLst>
              <a:ext uri="{FF2B5EF4-FFF2-40B4-BE49-F238E27FC236}">
                <a16:creationId xmlns:a16="http://schemas.microsoft.com/office/drawing/2014/main" id="{9F68E61A-A71A-4189-B0A0-65E5BC58313C}"/>
              </a:ext>
            </a:extLst>
          </p:cNvPr>
          <p:cNvPicPr/>
          <p:nvPr/>
        </p:nvPicPr>
        <p:blipFill rotWithShape="1">
          <a:blip r:embed="rId27">
            <a:extLst>
              <a:ext uri="{28A0092B-C50C-407E-A947-70E740481C1C}">
                <a14:useLocalDpi xmlns:a14="http://schemas.microsoft.com/office/drawing/2010/main" val="0"/>
              </a:ext>
            </a:extLst>
          </a:blip>
          <a:srcRect t="-1007" b="-1007"/>
          <a:stretch/>
        </p:blipFill>
        <p:spPr bwMode="auto">
          <a:xfrm>
            <a:off x="3214808" y="2220240"/>
            <a:ext cx="5760720" cy="3238500"/>
          </a:xfrm>
          <a:prstGeom prst="rect">
            <a:avLst/>
          </a:prstGeom>
          <a:noFill/>
        </p:spPr>
      </p:pic>
      <p:pic>
        <p:nvPicPr>
          <p:cNvPr id="70" name="Picture 62">
            <a:extLst>
              <a:ext uri="{FF2B5EF4-FFF2-40B4-BE49-F238E27FC236}">
                <a16:creationId xmlns:a16="http://schemas.microsoft.com/office/drawing/2014/main" id="{E6B59484-2C23-4A4A-980A-52BA001D0B31}"/>
              </a:ext>
            </a:extLst>
          </p:cNvPr>
          <p:cNvPicPr/>
          <p:nvPr/>
        </p:nvPicPr>
        <p:blipFill rotWithShape="1">
          <a:blip r:embed="rId28">
            <a:extLst>
              <a:ext uri="{28A0092B-C50C-407E-A947-70E740481C1C}">
                <a14:useLocalDpi xmlns:a14="http://schemas.microsoft.com/office/drawing/2010/main" val="0"/>
              </a:ext>
            </a:extLst>
          </a:blip>
          <a:srcRect t="-1499" b="-1499"/>
          <a:stretch/>
        </p:blipFill>
        <p:spPr bwMode="auto">
          <a:xfrm>
            <a:off x="3215269" y="2234740"/>
            <a:ext cx="5760720" cy="3238500"/>
          </a:xfrm>
          <a:prstGeom prst="rect">
            <a:avLst/>
          </a:prstGeom>
          <a:noFill/>
        </p:spPr>
      </p:pic>
      <p:pic>
        <p:nvPicPr>
          <p:cNvPr id="71" name="Picture 64">
            <a:extLst>
              <a:ext uri="{FF2B5EF4-FFF2-40B4-BE49-F238E27FC236}">
                <a16:creationId xmlns:a16="http://schemas.microsoft.com/office/drawing/2014/main" id="{87AD273C-7908-48B4-9015-2612EA65F076}"/>
              </a:ext>
            </a:extLst>
          </p:cNvPr>
          <p:cNvPicPr/>
          <p:nvPr/>
        </p:nvPicPr>
        <p:blipFill rotWithShape="1">
          <a:blip r:embed="rId29">
            <a:extLst>
              <a:ext uri="{28A0092B-C50C-407E-A947-70E740481C1C}">
                <a14:useLocalDpi xmlns:a14="http://schemas.microsoft.com/office/drawing/2010/main" val="0"/>
              </a:ext>
            </a:extLst>
          </a:blip>
          <a:srcRect t="-870" b="-870"/>
          <a:stretch/>
        </p:blipFill>
        <p:spPr bwMode="auto">
          <a:xfrm>
            <a:off x="3208885" y="2226008"/>
            <a:ext cx="5760720" cy="3238500"/>
          </a:xfrm>
          <a:prstGeom prst="rect">
            <a:avLst/>
          </a:prstGeom>
          <a:noFill/>
        </p:spPr>
      </p:pic>
      <p:pic>
        <p:nvPicPr>
          <p:cNvPr id="72" name="Picture 66">
            <a:extLst>
              <a:ext uri="{FF2B5EF4-FFF2-40B4-BE49-F238E27FC236}">
                <a16:creationId xmlns:a16="http://schemas.microsoft.com/office/drawing/2014/main" id="{8ACED340-0898-4E24-BAFA-6AF450DA64B3}"/>
              </a:ext>
            </a:extLst>
          </p:cNvPr>
          <p:cNvPicPr/>
          <p:nvPr/>
        </p:nvPicPr>
        <p:blipFill rotWithShape="1">
          <a:blip r:embed="rId30">
            <a:extLst>
              <a:ext uri="{28A0092B-C50C-407E-A947-70E740481C1C}">
                <a14:useLocalDpi xmlns:a14="http://schemas.microsoft.com/office/drawing/2010/main" val="0"/>
              </a:ext>
            </a:extLst>
          </a:blip>
          <a:srcRect t="-2427" b="-2427"/>
          <a:stretch/>
        </p:blipFill>
        <p:spPr bwMode="auto">
          <a:xfrm>
            <a:off x="3220827" y="2199088"/>
            <a:ext cx="5760720" cy="3239770"/>
          </a:xfrm>
          <a:prstGeom prst="rect">
            <a:avLst/>
          </a:prstGeom>
          <a:noFill/>
        </p:spPr>
      </p:pic>
      <p:pic>
        <p:nvPicPr>
          <p:cNvPr id="73" name="Picture 68">
            <a:extLst>
              <a:ext uri="{FF2B5EF4-FFF2-40B4-BE49-F238E27FC236}">
                <a16:creationId xmlns:a16="http://schemas.microsoft.com/office/drawing/2014/main" id="{583928BC-5DDC-41FA-A1FE-23146AFE59A4}"/>
              </a:ext>
            </a:extLst>
          </p:cNvPr>
          <p:cNvPicPr/>
          <p:nvPr/>
        </p:nvPicPr>
        <p:blipFill rotWithShape="1">
          <a:blip r:embed="rId31">
            <a:extLst>
              <a:ext uri="{28A0092B-C50C-407E-A947-70E740481C1C}">
                <a14:useLocalDpi xmlns:a14="http://schemas.microsoft.com/office/drawing/2010/main" val="0"/>
              </a:ext>
            </a:extLst>
          </a:blip>
          <a:srcRect t="-2210" b="-2210"/>
          <a:stretch/>
        </p:blipFill>
        <p:spPr bwMode="auto">
          <a:xfrm>
            <a:off x="3221038" y="2084926"/>
            <a:ext cx="5760720" cy="3238500"/>
          </a:xfrm>
          <a:prstGeom prst="rect">
            <a:avLst/>
          </a:prstGeom>
          <a:noFill/>
        </p:spPr>
      </p:pic>
      <p:pic>
        <p:nvPicPr>
          <p:cNvPr id="74" name="Picture 2">
            <a:extLst>
              <a:ext uri="{FF2B5EF4-FFF2-40B4-BE49-F238E27FC236}">
                <a16:creationId xmlns:a16="http://schemas.microsoft.com/office/drawing/2014/main" id="{F726C8FC-EC2D-42EF-83B2-893B4FE1A1CF}"/>
              </a:ext>
            </a:extLst>
          </p:cNvPr>
          <p:cNvPicPr/>
          <p:nvPr/>
        </p:nvPicPr>
        <p:blipFill rotWithShape="1">
          <a:blip r:embed="rId32">
            <a:extLst>
              <a:ext uri="{28A0092B-C50C-407E-A947-70E740481C1C}">
                <a14:useLocalDpi xmlns:a14="http://schemas.microsoft.com/office/drawing/2010/main" val="0"/>
              </a:ext>
            </a:extLst>
          </a:blip>
          <a:srcRect/>
          <a:stretch/>
        </p:blipFill>
        <p:spPr bwMode="auto">
          <a:xfrm>
            <a:off x="3227841" y="2172105"/>
            <a:ext cx="5760720" cy="3240405"/>
          </a:xfrm>
          <a:prstGeom prst="rect">
            <a:avLst/>
          </a:prstGeom>
          <a:noFill/>
        </p:spPr>
      </p:pic>
      <p:sp>
        <p:nvSpPr>
          <p:cNvPr id="5" name="Rechteck 4">
            <a:extLst>
              <a:ext uri="{FF2B5EF4-FFF2-40B4-BE49-F238E27FC236}">
                <a16:creationId xmlns:a16="http://schemas.microsoft.com/office/drawing/2014/main" id="{E8F9EFFC-FB2E-4016-A69A-4740B7A1FA74}"/>
              </a:ext>
            </a:extLst>
          </p:cNvPr>
          <p:cNvSpPr/>
          <p:nvPr/>
        </p:nvSpPr>
        <p:spPr>
          <a:xfrm>
            <a:off x="3126283" y="2197851"/>
            <a:ext cx="5801059" cy="3285553"/>
          </a:xfrm>
          <a:prstGeom prst="rect">
            <a:avLst/>
          </a:prstGeom>
          <a:noFill/>
          <a:ln w="190500">
            <a:solidFill>
              <a:schemeClr val="bg2">
                <a:lumMod val="50000"/>
              </a:schemeClr>
            </a:solid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2020876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4999"/>
                                          </p:stCondLst>
                                        </p:cTn>
                                        <p:tgtEl>
                                          <p:spTgt spid="74"/>
                                        </p:tgtEl>
                                        <p:attrNameLst>
                                          <p:attrName>style.visibility</p:attrName>
                                        </p:attrNameLst>
                                      </p:cBhvr>
                                      <p:to>
                                        <p:strVal val="hidden"/>
                                      </p:to>
                                    </p:set>
                                  </p:childTnLst>
                                </p:cTn>
                              </p:par>
                            </p:childTnLst>
                          </p:cTn>
                        </p:par>
                        <p:par>
                          <p:cTn id="7" fill="hold">
                            <p:stCondLst>
                              <p:cond delay="5000"/>
                            </p:stCondLst>
                            <p:childTnLst>
                              <p:par>
                                <p:cTn id="8" presetID="1" presetClass="exit" presetSubtype="0" fill="hold" nodeType="afterEffect">
                                  <p:stCondLst>
                                    <p:cond delay="0"/>
                                  </p:stCondLst>
                                  <p:childTnLst>
                                    <p:set>
                                      <p:cBhvr>
                                        <p:cTn id="9" dur="1" fill="hold">
                                          <p:stCondLst>
                                            <p:cond delay="4999"/>
                                          </p:stCondLst>
                                        </p:cTn>
                                        <p:tgtEl>
                                          <p:spTgt spid="73"/>
                                        </p:tgtEl>
                                        <p:attrNameLst>
                                          <p:attrName>style.visibility</p:attrName>
                                        </p:attrNameLst>
                                      </p:cBhvr>
                                      <p:to>
                                        <p:strVal val="hidden"/>
                                      </p:to>
                                    </p:set>
                                  </p:childTnLst>
                                </p:cTn>
                              </p:par>
                            </p:childTnLst>
                          </p:cTn>
                        </p:par>
                        <p:par>
                          <p:cTn id="10" fill="hold">
                            <p:stCondLst>
                              <p:cond delay="10000"/>
                            </p:stCondLst>
                            <p:childTnLst>
                              <p:par>
                                <p:cTn id="11" presetID="1" presetClass="exit" presetSubtype="0" fill="hold" nodeType="afterEffect">
                                  <p:stCondLst>
                                    <p:cond delay="0"/>
                                  </p:stCondLst>
                                  <p:childTnLst>
                                    <p:set>
                                      <p:cBhvr>
                                        <p:cTn id="12" dur="1" fill="hold">
                                          <p:stCondLst>
                                            <p:cond delay="4999"/>
                                          </p:stCondLst>
                                        </p:cTn>
                                        <p:tgtEl>
                                          <p:spTgt spid="72"/>
                                        </p:tgtEl>
                                        <p:attrNameLst>
                                          <p:attrName>style.visibility</p:attrName>
                                        </p:attrNameLst>
                                      </p:cBhvr>
                                      <p:to>
                                        <p:strVal val="hidden"/>
                                      </p:to>
                                    </p:set>
                                  </p:childTnLst>
                                </p:cTn>
                              </p:par>
                            </p:childTnLst>
                          </p:cTn>
                        </p:par>
                        <p:par>
                          <p:cTn id="13" fill="hold">
                            <p:stCondLst>
                              <p:cond delay="15000"/>
                            </p:stCondLst>
                            <p:childTnLst>
                              <p:par>
                                <p:cTn id="14" presetID="1" presetClass="exit" presetSubtype="0" fill="hold" nodeType="afterEffect">
                                  <p:stCondLst>
                                    <p:cond delay="0"/>
                                  </p:stCondLst>
                                  <p:childTnLst>
                                    <p:set>
                                      <p:cBhvr>
                                        <p:cTn id="15" dur="1" fill="hold">
                                          <p:stCondLst>
                                            <p:cond delay="4999"/>
                                          </p:stCondLst>
                                        </p:cTn>
                                        <p:tgtEl>
                                          <p:spTgt spid="71"/>
                                        </p:tgtEl>
                                        <p:attrNameLst>
                                          <p:attrName>style.visibility</p:attrName>
                                        </p:attrNameLst>
                                      </p:cBhvr>
                                      <p:to>
                                        <p:strVal val="hidden"/>
                                      </p:to>
                                    </p:set>
                                  </p:childTnLst>
                                </p:cTn>
                              </p:par>
                            </p:childTnLst>
                          </p:cTn>
                        </p:par>
                        <p:par>
                          <p:cTn id="16" fill="hold">
                            <p:stCondLst>
                              <p:cond delay="20000"/>
                            </p:stCondLst>
                            <p:childTnLst>
                              <p:par>
                                <p:cTn id="17" presetID="1" presetClass="exit" presetSubtype="0" fill="hold" nodeType="afterEffect">
                                  <p:stCondLst>
                                    <p:cond delay="0"/>
                                  </p:stCondLst>
                                  <p:childTnLst>
                                    <p:set>
                                      <p:cBhvr>
                                        <p:cTn id="18" dur="1" fill="hold">
                                          <p:stCondLst>
                                            <p:cond delay="4999"/>
                                          </p:stCondLst>
                                        </p:cTn>
                                        <p:tgtEl>
                                          <p:spTgt spid="70"/>
                                        </p:tgtEl>
                                        <p:attrNameLst>
                                          <p:attrName>style.visibility</p:attrName>
                                        </p:attrNameLst>
                                      </p:cBhvr>
                                      <p:to>
                                        <p:strVal val="hidden"/>
                                      </p:to>
                                    </p:set>
                                  </p:childTnLst>
                                </p:cTn>
                              </p:par>
                            </p:childTnLst>
                          </p:cTn>
                        </p:par>
                        <p:par>
                          <p:cTn id="19" fill="hold">
                            <p:stCondLst>
                              <p:cond delay="25000"/>
                            </p:stCondLst>
                            <p:childTnLst>
                              <p:par>
                                <p:cTn id="20" presetID="1" presetClass="exit" presetSubtype="0" fill="hold" nodeType="afterEffect">
                                  <p:stCondLst>
                                    <p:cond delay="0"/>
                                  </p:stCondLst>
                                  <p:childTnLst>
                                    <p:set>
                                      <p:cBhvr>
                                        <p:cTn id="21" dur="1" fill="hold">
                                          <p:stCondLst>
                                            <p:cond delay="4999"/>
                                          </p:stCondLst>
                                        </p:cTn>
                                        <p:tgtEl>
                                          <p:spTgt spid="69"/>
                                        </p:tgtEl>
                                        <p:attrNameLst>
                                          <p:attrName>style.visibility</p:attrName>
                                        </p:attrNameLst>
                                      </p:cBhvr>
                                      <p:to>
                                        <p:strVal val="hidden"/>
                                      </p:to>
                                    </p:set>
                                  </p:childTnLst>
                                </p:cTn>
                              </p:par>
                            </p:childTnLst>
                          </p:cTn>
                        </p:par>
                        <p:par>
                          <p:cTn id="22" fill="hold">
                            <p:stCondLst>
                              <p:cond delay="30000"/>
                            </p:stCondLst>
                            <p:childTnLst>
                              <p:par>
                                <p:cTn id="23" presetID="1" presetClass="exit" presetSubtype="0" fill="hold" nodeType="afterEffect">
                                  <p:stCondLst>
                                    <p:cond delay="0"/>
                                  </p:stCondLst>
                                  <p:childTnLst>
                                    <p:set>
                                      <p:cBhvr>
                                        <p:cTn id="24" dur="1" fill="hold">
                                          <p:stCondLst>
                                            <p:cond delay="4999"/>
                                          </p:stCondLst>
                                        </p:cTn>
                                        <p:tgtEl>
                                          <p:spTgt spid="68"/>
                                        </p:tgtEl>
                                        <p:attrNameLst>
                                          <p:attrName>style.visibility</p:attrName>
                                        </p:attrNameLst>
                                      </p:cBhvr>
                                      <p:to>
                                        <p:strVal val="hidden"/>
                                      </p:to>
                                    </p:set>
                                  </p:childTnLst>
                                </p:cTn>
                              </p:par>
                            </p:childTnLst>
                          </p:cTn>
                        </p:par>
                        <p:par>
                          <p:cTn id="25" fill="hold">
                            <p:stCondLst>
                              <p:cond delay="35000"/>
                            </p:stCondLst>
                            <p:childTnLst>
                              <p:par>
                                <p:cTn id="26" presetID="1" presetClass="exit" presetSubtype="0" fill="hold" nodeType="afterEffect">
                                  <p:stCondLst>
                                    <p:cond delay="0"/>
                                  </p:stCondLst>
                                  <p:childTnLst>
                                    <p:set>
                                      <p:cBhvr>
                                        <p:cTn id="27" dur="1" fill="hold">
                                          <p:stCondLst>
                                            <p:cond delay="4999"/>
                                          </p:stCondLst>
                                        </p:cTn>
                                        <p:tgtEl>
                                          <p:spTgt spid="67"/>
                                        </p:tgtEl>
                                        <p:attrNameLst>
                                          <p:attrName>style.visibility</p:attrName>
                                        </p:attrNameLst>
                                      </p:cBhvr>
                                      <p:to>
                                        <p:strVal val="hidden"/>
                                      </p:to>
                                    </p:set>
                                  </p:childTnLst>
                                </p:cTn>
                              </p:par>
                            </p:childTnLst>
                          </p:cTn>
                        </p:par>
                        <p:par>
                          <p:cTn id="28" fill="hold">
                            <p:stCondLst>
                              <p:cond delay="40000"/>
                            </p:stCondLst>
                            <p:childTnLst>
                              <p:par>
                                <p:cTn id="29" presetID="1" presetClass="exit" presetSubtype="0" fill="hold" nodeType="afterEffect">
                                  <p:stCondLst>
                                    <p:cond delay="0"/>
                                  </p:stCondLst>
                                  <p:childTnLst>
                                    <p:set>
                                      <p:cBhvr>
                                        <p:cTn id="30" dur="1" fill="hold">
                                          <p:stCondLst>
                                            <p:cond delay="4999"/>
                                          </p:stCondLst>
                                        </p:cTn>
                                        <p:tgtEl>
                                          <p:spTgt spid="66"/>
                                        </p:tgtEl>
                                        <p:attrNameLst>
                                          <p:attrName>style.visibility</p:attrName>
                                        </p:attrNameLst>
                                      </p:cBhvr>
                                      <p:to>
                                        <p:strVal val="hidden"/>
                                      </p:to>
                                    </p:set>
                                  </p:childTnLst>
                                </p:cTn>
                              </p:par>
                            </p:childTnLst>
                          </p:cTn>
                        </p:par>
                        <p:par>
                          <p:cTn id="31" fill="hold">
                            <p:stCondLst>
                              <p:cond delay="45000"/>
                            </p:stCondLst>
                            <p:childTnLst>
                              <p:par>
                                <p:cTn id="32" presetID="1" presetClass="exit" presetSubtype="0" fill="hold" nodeType="afterEffect">
                                  <p:stCondLst>
                                    <p:cond delay="0"/>
                                  </p:stCondLst>
                                  <p:childTnLst>
                                    <p:set>
                                      <p:cBhvr>
                                        <p:cTn id="33" dur="1" fill="hold">
                                          <p:stCondLst>
                                            <p:cond delay="4999"/>
                                          </p:stCondLst>
                                        </p:cTn>
                                        <p:tgtEl>
                                          <p:spTgt spid="65"/>
                                        </p:tgtEl>
                                        <p:attrNameLst>
                                          <p:attrName>style.visibility</p:attrName>
                                        </p:attrNameLst>
                                      </p:cBhvr>
                                      <p:to>
                                        <p:strVal val="hidden"/>
                                      </p:to>
                                    </p:set>
                                  </p:childTnLst>
                                </p:cTn>
                              </p:par>
                            </p:childTnLst>
                          </p:cTn>
                        </p:par>
                        <p:par>
                          <p:cTn id="34" fill="hold">
                            <p:stCondLst>
                              <p:cond delay="50000"/>
                            </p:stCondLst>
                            <p:childTnLst>
                              <p:par>
                                <p:cTn id="35" presetID="1" presetClass="exit" presetSubtype="0" fill="hold" nodeType="afterEffect">
                                  <p:stCondLst>
                                    <p:cond delay="0"/>
                                  </p:stCondLst>
                                  <p:childTnLst>
                                    <p:set>
                                      <p:cBhvr>
                                        <p:cTn id="36" dur="1" fill="hold">
                                          <p:stCondLst>
                                            <p:cond delay="4999"/>
                                          </p:stCondLst>
                                        </p:cTn>
                                        <p:tgtEl>
                                          <p:spTgt spid="64"/>
                                        </p:tgtEl>
                                        <p:attrNameLst>
                                          <p:attrName>style.visibility</p:attrName>
                                        </p:attrNameLst>
                                      </p:cBhvr>
                                      <p:to>
                                        <p:strVal val="hidden"/>
                                      </p:to>
                                    </p:set>
                                  </p:childTnLst>
                                </p:cTn>
                              </p:par>
                            </p:childTnLst>
                          </p:cTn>
                        </p:par>
                        <p:par>
                          <p:cTn id="37" fill="hold">
                            <p:stCondLst>
                              <p:cond delay="55000"/>
                            </p:stCondLst>
                            <p:childTnLst>
                              <p:par>
                                <p:cTn id="38" presetID="1" presetClass="exit" presetSubtype="0" fill="hold" nodeType="afterEffect">
                                  <p:stCondLst>
                                    <p:cond delay="0"/>
                                  </p:stCondLst>
                                  <p:childTnLst>
                                    <p:set>
                                      <p:cBhvr>
                                        <p:cTn id="39" dur="1" fill="hold">
                                          <p:stCondLst>
                                            <p:cond delay="4999"/>
                                          </p:stCondLst>
                                        </p:cTn>
                                        <p:tgtEl>
                                          <p:spTgt spid="63"/>
                                        </p:tgtEl>
                                        <p:attrNameLst>
                                          <p:attrName>style.visibility</p:attrName>
                                        </p:attrNameLst>
                                      </p:cBhvr>
                                      <p:to>
                                        <p:strVal val="hidden"/>
                                      </p:to>
                                    </p:set>
                                  </p:childTnLst>
                                </p:cTn>
                              </p:par>
                            </p:childTnLst>
                          </p:cTn>
                        </p:par>
                        <p:par>
                          <p:cTn id="40" fill="hold">
                            <p:stCondLst>
                              <p:cond delay="60000"/>
                            </p:stCondLst>
                            <p:childTnLst>
                              <p:par>
                                <p:cTn id="41" presetID="1" presetClass="exit" presetSubtype="0" fill="hold" nodeType="afterEffect">
                                  <p:stCondLst>
                                    <p:cond delay="0"/>
                                  </p:stCondLst>
                                  <p:childTnLst>
                                    <p:set>
                                      <p:cBhvr>
                                        <p:cTn id="42" dur="1" fill="hold">
                                          <p:stCondLst>
                                            <p:cond delay="4999"/>
                                          </p:stCondLst>
                                        </p:cTn>
                                        <p:tgtEl>
                                          <p:spTgt spid="62"/>
                                        </p:tgtEl>
                                        <p:attrNameLst>
                                          <p:attrName>style.visibility</p:attrName>
                                        </p:attrNameLst>
                                      </p:cBhvr>
                                      <p:to>
                                        <p:strVal val="hidden"/>
                                      </p:to>
                                    </p:set>
                                  </p:childTnLst>
                                </p:cTn>
                              </p:par>
                            </p:childTnLst>
                          </p:cTn>
                        </p:par>
                        <p:par>
                          <p:cTn id="43" fill="hold">
                            <p:stCondLst>
                              <p:cond delay="65000"/>
                            </p:stCondLst>
                            <p:childTnLst>
                              <p:par>
                                <p:cTn id="44" presetID="1" presetClass="exit" presetSubtype="0" fill="hold" nodeType="afterEffect">
                                  <p:stCondLst>
                                    <p:cond delay="0"/>
                                  </p:stCondLst>
                                  <p:childTnLst>
                                    <p:set>
                                      <p:cBhvr>
                                        <p:cTn id="45" dur="1" fill="hold">
                                          <p:stCondLst>
                                            <p:cond delay="4999"/>
                                          </p:stCondLst>
                                        </p:cTn>
                                        <p:tgtEl>
                                          <p:spTgt spid="61"/>
                                        </p:tgtEl>
                                        <p:attrNameLst>
                                          <p:attrName>style.visibility</p:attrName>
                                        </p:attrNameLst>
                                      </p:cBhvr>
                                      <p:to>
                                        <p:strVal val="hidden"/>
                                      </p:to>
                                    </p:set>
                                  </p:childTnLst>
                                </p:cTn>
                              </p:par>
                            </p:childTnLst>
                          </p:cTn>
                        </p:par>
                        <p:par>
                          <p:cTn id="46" fill="hold">
                            <p:stCondLst>
                              <p:cond delay="70000"/>
                            </p:stCondLst>
                            <p:childTnLst>
                              <p:par>
                                <p:cTn id="47" presetID="1" presetClass="exit" presetSubtype="0" fill="hold" nodeType="afterEffect">
                                  <p:stCondLst>
                                    <p:cond delay="0"/>
                                  </p:stCondLst>
                                  <p:childTnLst>
                                    <p:set>
                                      <p:cBhvr>
                                        <p:cTn id="48" dur="1" fill="hold">
                                          <p:stCondLst>
                                            <p:cond delay="4999"/>
                                          </p:stCondLst>
                                        </p:cTn>
                                        <p:tgtEl>
                                          <p:spTgt spid="60"/>
                                        </p:tgtEl>
                                        <p:attrNameLst>
                                          <p:attrName>style.visibility</p:attrName>
                                        </p:attrNameLst>
                                      </p:cBhvr>
                                      <p:to>
                                        <p:strVal val="hidden"/>
                                      </p:to>
                                    </p:set>
                                  </p:childTnLst>
                                </p:cTn>
                              </p:par>
                            </p:childTnLst>
                          </p:cTn>
                        </p:par>
                        <p:par>
                          <p:cTn id="49" fill="hold">
                            <p:stCondLst>
                              <p:cond delay="75000"/>
                            </p:stCondLst>
                            <p:childTnLst>
                              <p:par>
                                <p:cTn id="50" presetID="1" presetClass="exit" presetSubtype="0" fill="hold" nodeType="afterEffect">
                                  <p:stCondLst>
                                    <p:cond delay="0"/>
                                  </p:stCondLst>
                                  <p:childTnLst>
                                    <p:set>
                                      <p:cBhvr>
                                        <p:cTn id="51" dur="1" fill="hold">
                                          <p:stCondLst>
                                            <p:cond delay="4999"/>
                                          </p:stCondLst>
                                        </p:cTn>
                                        <p:tgtEl>
                                          <p:spTgt spid="59"/>
                                        </p:tgtEl>
                                        <p:attrNameLst>
                                          <p:attrName>style.visibility</p:attrName>
                                        </p:attrNameLst>
                                      </p:cBhvr>
                                      <p:to>
                                        <p:strVal val="hidden"/>
                                      </p:to>
                                    </p:set>
                                  </p:childTnLst>
                                </p:cTn>
                              </p:par>
                            </p:childTnLst>
                          </p:cTn>
                        </p:par>
                        <p:par>
                          <p:cTn id="52" fill="hold">
                            <p:stCondLst>
                              <p:cond delay="80000"/>
                            </p:stCondLst>
                            <p:childTnLst>
                              <p:par>
                                <p:cTn id="53" presetID="1" presetClass="exit" presetSubtype="0" fill="hold" nodeType="afterEffect">
                                  <p:stCondLst>
                                    <p:cond delay="0"/>
                                  </p:stCondLst>
                                  <p:childTnLst>
                                    <p:set>
                                      <p:cBhvr>
                                        <p:cTn id="54" dur="1" fill="hold">
                                          <p:stCondLst>
                                            <p:cond delay="4999"/>
                                          </p:stCondLst>
                                        </p:cTn>
                                        <p:tgtEl>
                                          <p:spTgt spid="58"/>
                                        </p:tgtEl>
                                        <p:attrNameLst>
                                          <p:attrName>style.visibility</p:attrName>
                                        </p:attrNameLst>
                                      </p:cBhvr>
                                      <p:to>
                                        <p:strVal val="hidden"/>
                                      </p:to>
                                    </p:set>
                                  </p:childTnLst>
                                </p:cTn>
                              </p:par>
                            </p:childTnLst>
                          </p:cTn>
                        </p:par>
                        <p:par>
                          <p:cTn id="55" fill="hold">
                            <p:stCondLst>
                              <p:cond delay="85000"/>
                            </p:stCondLst>
                            <p:childTnLst>
                              <p:par>
                                <p:cTn id="56" presetID="1" presetClass="exit" presetSubtype="0" fill="hold" nodeType="afterEffect">
                                  <p:stCondLst>
                                    <p:cond delay="0"/>
                                  </p:stCondLst>
                                  <p:childTnLst>
                                    <p:set>
                                      <p:cBhvr>
                                        <p:cTn id="57" dur="1" fill="hold">
                                          <p:stCondLst>
                                            <p:cond delay="4999"/>
                                          </p:stCondLst>
                                        </p:cTn>
                                        <p:tgtEl>
                                          <p:spTgt spid="57"/>
                                        </p:tgtEl>
                                        <p:attrNameLst>
                                          <p:attrName>style.visibility</p:attrName>
                                        </p:attrNameLst>
                                      </p:cBhvr>
                                      <p:to>
                                        <p:strVal val="hidden"/>
                                      </p:to>
                                    </p:set>
                                  </p:childTnLst>
                                </p:cTn>
                              </p:par>
                            </p:childTnLst>
                          </p:cTn>
                        </p:par>
                        <p:par>
                          <p:cTn id="58" fill="hold">
                            <p:stCondLst>
                              <p:cond delay="90000"/>
                            </p:stCondLst>
                            <p:childTnLst>
                              <p:par>
                                <p:cTn id="59" presetID="1" presetClass="exit" presetSubtype="0" fill="hold" nodeType="afterEffect">
                                  <p:stCondLst>
                                    <p:cond delay="0"/>
                                  </p:stCondLst>
                                  <p:childTnLst>
                                    <p:set>
                                      <p:cBhvr>
                                        <p:cTn id="60" dur="1" fill="hold">
                                          <p:stCondLst>
                                            <p:cond delay="4999"/>
                                          </p:stCondLst>
                                        </p:cTn>
                                        <p:tgtEl>
                                          <p:spTgt spid="56"/>
                                        </p:tgtEl>
                                        <p:attrNameLst>
                                          <p:attrName>style.visibility</p:attrName>
                                        </p:attrNameLst>
                                      </p:cBhvr>
                                      <p:to>
                                        <p:strVal val="hidden"/>
                                      </p:to>
                                    </p:set>
                                  </p:childTnLst>
                                </p:cTn>
                              </p:par>
                            </p:childTnLst>
                          </p:cTn>
                        </p:par>
                        <p:par>
                          <p:cTn id="61" fill="hold">
                            <p:stCondLst>
                              <p:cond delay="95000"/>
                            </p:stCondLst>
                            <p:childTnLst>
                              <p:par>
                                <p:cTn id="62" presetID="1" presetClass="exit" presetSubtype="0" fill="hold" nodeType="afterEffect">
                                  <p:stCondLst>
                                    <p:cond delay="0"/>
                                  </p:stCondLst>
                                  <p:childTnLst>
                                    <p:set>
                                      <p:cBhvr>
                                        <p:cTn id="63" dur="1" fill="hold">
                                          <p:stCondLst>
                                            <p:cond delay="4999"/>
                                          </p:stCondLst>
                                        </p:cTn>
                                        <p:tgtEl>
                                          <p:spTgt spid="55"/>
                                        </p:tgtEl>
                                        <p:attrNameLst>
                                          <p:attrName>style.visibility</p:attrName>
                                        </p:attrNameLst>
                                      </p:cBhvr>
                                      <p:to>
                                        <p:strVal val="hidden"/>
                                      </p:to>
                                    </p:set>
                                  </p:childTnLst>
                                </p:cTn>
                              </p:par>
                            </p:childTnLst>
                          </p:cTn>
                        </p:par>
                        <p:par>
                          <p:cTn id="64" fill="hold">
                            <p:stCondLst>
                              <p:cond delay="100000"/>
                            </p:stCondLst>
                            <p:childTnLst>
                              <p:par>
                                <p:cTn id="65" presetID="1" presetClass="exit" presetSubtype="0" fill="hold" nodeType="afterEffect">
                                  <p:stCondLst>
                                    <p:cond delay="0"/>
                                  </p:stCondLst>
                                  <p:childTnLst>
                                    <p:set>
                                      <p:cBhvr>
                                        <p:cTn id="66" dur="1" fill="hold">
                                          <p:stCondLst>
                                            <p:cond delay="4999"/>
                                          </p:stCondLst>
                                        </p:cTn>
                                        <p:tgtEl>
                                          <p:spTgt spid="54"/>
                                        </p:tgtEl>
                                        <p:attrNameLst>
                                          <p:attrName>style.visibility</p:attrName>
                                        </p:attrNameLst>
                                      </p:cBhvr>
                                      <p:to>
                                        <p:strVal val="hidden"/>
                                      </p:to>
                                    </p:set>
                                  </p:childTnLst>
                                </p:cTn>
                              </p:par>
                            </p:childTnLst>
                          </p:cTn>
                        </p:par>
                        <p:par>
                          <p:cTn id="67" fill="hold">
                            <p:stCondLst>
                              <p:cond delay="105000"/>
                            </p:stCondLst>
                            <p:childTnLst>
                              <p:par>
                                <p:cTn id="68" presetID="1" presetClass="exit" presetSubtype="0" fill="hold" nodeType="afterEffect">
                                  <p:stCondLst>
                                    <p:cond delay="0"/>
                                  </p:stCondLst>
                                  <p:childTnLst>
                                    <p:set>
                                      <p:cBhvr>
                                        <p:cTn id="69" dur="1" fill="hold">
                                          <p:stCondLst>
                                            <p:cond delay="4999"/>
                                          </p:stCondLst>
                                        </p:cTn>
                                        <p:tgtEl>
                                          <p:spTgt spid="53"/>
                                        </p:tgtEl>
                                        <p:attrNameLst>
                                          <p:attrName>style.visibility</p:attrName>
                                        </p:attrNameLst>
                                      </p:cBhvr>
                                      <p:to>
                                        <p:strVal val="hidden"/>
                                      </p:to>
                                    </p:set>
                                  </p:childTnLst>
                                </p:cTn>
                              </p:par>
                            </p:childTnLst>
                          </p:cTn>
                        </p:par>
                        <p:par>
                          <p:cTn id="70" fill="hold">
                            <p:stCondLst>
                              <p:cond delay="110000"/>
                            </p:stCondLst>
                            <p:childTnLst>
                              <p:par>
                                <p:cTn id="71" presetID="1" presetClass="exit" presetSubtype="0" fill="hold" nodeType="afterEffect">
                                  <p:stCondLst>
                                    <p:cond delay="0"/>
                                  </p:stCondLst>
                                  <p:childTnLst>
                                    <p:set>
                                      <p:cBhvr>
                                        <p:cTn id="72" dur="1" fill="hold">
                                          <p:stCondLst>
                                            <p:cond delay="4999"/>
                                          </p:stCondLst>
                                        </p:cTn>
                                        <p:tgtEl>
                                          <p:spTgt spid="52"/>
                                        </p:tgtEl>
                                        <p:attrNameLst>
                                          <p:attrName>style.visibility</p:attrName>
                                        </p:attrNameLst>
                                      </p:cBhvr>
                                      <p:to>
                                        <p:strVal val="hidden"/>
                                      </p:to>
                                    </p:set>
                                  </p:childTnLst>
                                </p:cTn>
                              </p:par>
                            </p:childTnLst>
                          </p:cTn>
                        </p:par>
                        <p:par>
                          <p:cTn id="73" fill="hold">
                            <p:stCondLst>
                              <p:cond delay="115000"/>
                            </p:stCondLst>
                            <p:childTnLst>
                              <p:par>
                                <p:cTn id="74" presetID="1" presetClass="exit" presetSubtype="0" fill="hold" nodeType="afterEffect">
                                  <p:stCondLst>
                                    <p:cond delay="0"/>
                                  </p:stCondLst>
                                  <p:childTnLst>
                                    <p:set>
                                      <p:cBhvr>
                                        <p:cTn id="75" dur="1" fill="hold">
                                          <p:stCondLst>
                                            <p:cond delay="4999"/>
                                          </p:stCondLst>
                                        </p:cTn>
                                        <p:tgtEl>
                                          <p:spTgt spid="51"/>
                                        </p:tgtEl>
                                        <p:attrNameLst>
                                          <p:attrName>style.visibility</p:attrName>
                                        </p:attrNameLst>
                                      </p:cBhvr>
                                      <p:to>
                                        <p:strVal val="hidden"/>
                                      </p:to>
                                    </p:set>
                                  </p:childTnLst>
                                </p:cTn>
                              </p:par>
                            </p:childTnLst>
                          </p:cTn>
                        </p:par>
                        <p:par>
                          <p:cTn id="76" fill="hold">
                            <p:stCondLst>
                              <p:cond delay="120000"/>
                            </p:stCondLst>
                            <p:childTnLst>
                              <p:par>
                                <p:cTn id="77" presetID="1" presetClass="exit" presetSubtype="0" fill="hold" nodeType="afterEffect">
                                  <p:stCondLst>
                                    <p:cond delay="0"/>
                                  </p:stCondLst>
                                  <p:childTnLst>
                                    <p:set>
                                      <p:cBhvr>
                                        <p:cTn id="78" dur="1" fill="hold">
                                          <p:stCondLst>
                                            <p:cond delay="4999"/>
                                          </p:stCondLst>
                                        </p:cTn>
                                        <p:tgtEl>
                                          <p:spTgt spid="50"/>
                                        </p:tgtEl>
                                        <p:attrNameLst>
                                          <p:attrName>style.visibility</p:attrName>
                                        </p:attrNameLst>
                                      </p:cBhvr>
                                      <p:to>
                                        <p:strVal val="hidden"/>
                                      </p:to>
                                    </p:set>
                                  </p:childTnLst>
                                </p:cTn>
                              </p:par>
                            </p:childTnLst>
                          </p:cTn>
                        </p:par>
                        <p:par>
                          <p:cTn id="79" fill="hold">
                            <p:stCondLst>
                              <p:cond delay="125000"/>
                            </p:stCondLst>
                            <p:childTnLst>
                              <p:par>
                                <p:cTn id="80" presetID="1" presetClass="exit" presetSubtype="0" fill="hold" nodeType="afterEffect">
                                  <p:stCondLst>
                                    <p:cond delay="0"/>
                                  </p:stCondLst>
                                  <p:childTnLst>
                                    <p:set>
                                      <p:cBhvr>
                                        <p:cTn id="81" dur="1" fill="hold">
                                          <p:stCondLst>
                                            <p:cond delay="4999"/>
                                          </p:stCondLst>
                                        </p:cTn>
                                        <p:tgtEl>
                                          <p:spTgt spid="49"/>
                                        </p:tgtEl>
                                        <p:attrNameLst>
                                          <p:attrName>style.visibility</p:attrName>
                                        </p:attrNameLst>
                                      </p:cBhvr>
                                      <p:to>
                                        <p:strVal val="hidden"/>
                                      </p:to>
                                    </p:set>
                                  </p:childTnLst>
                                </p:cTn>
                              </p:par>
                            </p:childTnLst>
                          </p:cTn>
                        </p:par>
                        <p:par>
                          <p:cTn id="82" fill="hold">
                            <p:stCondLst>
                              <p:cond delay="130000"/>
                            </p:stCondLst>
                            <p:childTnLst>
                              <p:par>
                                <p:cTn id="83" presetID="1" presetClass="exit" presetSubtype="0" fill="hold" nodeType="afterEffect">
                                  <p:stCondLst>
                                    <p:cond delay="0"/>
                                  </p:stCondLst>
                                  <p:childTnLst>
                                    <p:set>
                                      <p:cBhvr>
                                        <p:cTn id="84" dur="1" fill="hold">
                                          <p:stCondLst>
                                            <p:cond delay="4999"/>
                                          </p:stCondLst>
                                        </p:cTn>
                                        <p:tgtEl>
                                          <p:spTgt spid="48"/>
                                        </p:tgtEl>
                                        <p:attrNameLst>
                                          <p:attrName>style.visibility</p:attrName>
                                        </p:attrNameLst>
                                      </p:cBhvr>
                                      <p:to>
                                        <p:strVal val="hidden"/>
                                      </p:to>
                                    </p:set>
                                  </p:childTnLst>
                                </p:cTn>
                              </p:par>
                            </p:childTnLst>
                          </p:cTn>
                        </p:par>
                        <p:par>
                          <p:cTn id="85" fill="hold">
                            <p:stCondLst>
                              <p:cond delay="135000"/>
                            </p:stCondLst>
                            <p:childTnLst>
                              <p:par>
                                <p:cTn id="86" presetID="1" presetClass="exit" presetSubtype="0" fill="hold" nodeType="afterEffect">
                                  <p:stCondLst>
                                    <p:cond delay="0"/>
                                  </p:stCondLst>
                                  <p:childTnLst>
                                    <p:set>
                                      <p:cBhvr>
                                        <p:cTn id="87" dur="1" fill="hold">
                                          <p:stCondLst>
                                            <p:cond delay="4999"/>
                                          </p:stCondLst>
                                        </p:cTn>
                                        <p:tgtEl>
                                          <p:spTgt spid="47"/>
                                        </p:tgtEl>
                                        <p:attrNameLst>
                                          <p:attrName>style.visibility</p:attrName>
                                        </p:attrNameLst>
                                      </p:cBhvr>
                                      <p:to>
                                        <p:strVal val="hidden"/>
                                      </p:to>
                                    </p:set>
                                  </p:childTnLst>
                                </p:cTn>
                              </p:par>
                            </p:childTnLst>
                          </p:cTn>
                        </p:par>
                        <p:par>
                          <p:cTn id="88" fill="hold">
                            <p:stCondLst>
                              <p:cond delay="140000"/>
                            </p:stCondLst>
                            <p:childTnLst>
                              <p:par>
                                <p:cTn id="89" presetID="1" presetClass="exit" presetSubtype="0" fill="hold" nodeType="afterEffect">
                                  <p:stCondLst>
                                    <p:cond delay="0"/>
                                  </p:stCondLst>
                                  <p:childTnLst>
                                    <p:set>
                                      <p:cBhvr>
                                        <p:cTn id="90" dur="1" fill="hold">
                                          <p:stCondLst>
                                            <p:cond delay="4999"/>
                                          </p:stCondLst>
                                        </p:cTn>
                                        <p:tgtEl>
                                          <p:spTgt spid="45"/>
                                        </p:tgtEl>
                                        <p:attrNameLst>
                                          <p:attrName>style.visibility</p:attrName>
                                        </p:attrNameLst>
                                      </p:cBhvr>
                                      <p:to>
                                        <p:strVal val="hidden"/>
                                      </p:to>
                                    </p:set>
                                  </p:childTnLst>
                                </p:cTn>
                              </p:par>
                            </p:childTnLst>
                          </p:cTn>
                        </p:par>
                        <p:par>
                          <p:cTn id="91" fill="hold">
                            <p:stCondLst>
                              <p:cond delay="145000"/>
                            </p:stCondLst>
                            <p:childTnLst>
                              <p:par>
                                <p:cTn id="92" presetID="1" presetClass="exit" presetSubtype="0" fill="hold" nodeType="afterEffect">
                                  <p:stCondLst>
                                    <p:cond delay="0"/>
                                  </p:stCondLst>
                                  <p:childTnLst>
                                    <p:set>
                                      <p:cBhvr>
                                        <p:cTn id="93" dur="1" fill="hold">
                                          <p:stCondLst>
                                            <p:cond delay="49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10417AF4-08C0-FC51-8823-C041945D63A4}"/>
              </a:ext>
            </a:extLst>
          </p:cNvPr>
          <p:cNvSpPr>
            <a:spLocks noGrp="1"/>
          </p:cNvSpPr>
          <p:nvPr>
            <p:ph type="title"/>
          </p:nvPr>
        </p:nvSpPr>
        <p:spPr>
          <a:xfrm>
            <a:off x="5637007" y="817581"/>
            <a:ext cx="5935869" cy="5238159"/>
          </a:xfrm>
        </p:spPr>
        <p:txBody>
          <a:bodyPr rtlCol="0"/>
          <a:lstStyle>
            <a:defPPr>
              <a:defRPr lang="de-DE"/>
            </a:defPPr>
          </a:lstStyle>
          <a:p>
            <a:r>
              <a:rPr lang="de-DE" sz="2800" dirty="0"/>
              <a:t>Die starke Tendenz zu anonymen Bestattungsformen entspringt nicht selten einem negativen Verständnis der eigenen Bedeutung für andere.</a:t>
            </a:r>
            <a:endParaRPr lang="de-DE" sz="4000" dirty="0"/>
          </a:p>
        </p:txBody>
      </p:sp>
      <p:pic>
        <p:nvPicPr>
          <p:cNvPr id="3" name="Grafik 2">
            <a:extLst>
              <a:ext uri="{FF2B5EF4-FFF2-40B4-BE49-F238E27FC236}">
                <a16:creationId xmlns:a16="http://schemas.microsoft.com/office/drawing/2014/main" id="{F5FE39F1-6DFD-4ADC-A1FD-06C241884E63}"/>
              </a:ext>
            </a:extLst>
          </p:cNvPr>
          <p:cNvPicPr>
            <a:picLocks noChangeAspect="1"/>
          </p:cNvPicPr>
          <p:nvPr/>
        </p:nvPicPr>
        <p:blipFill>
          <a:blip r:embed="rId3"/>
          <a:stretch>
            <a:fillRect/>
          </a:stretch>
        </p:blipFill>
        <p:spPr>
          <a:xfrm>
            <a:off x="0" y="0"/>
            <a:ext cx="4876799" cy="6858000"/>
          </a:xfrm>
          <a:prstGeom prst="rect">
            <a:avLst/>
          </a:prstGeom>
        </p:spPr>
      </p:pic>
    </p:spTree>
    <p:extLst>
      <p:ext uri="{BB962C8B-B14F-4D97-AF65-F5344CB8AC3E}">
        <p14:creationId xmlns:p14="http://schemas.microsoft.com/office/powerpoint/2010/main" val="13075412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0" tmFilter="0, 0; .2, .5; .8, .5; 1, 0"/>
                                        <p:tgtEl>
                                          <p:spTgt spid="8"/>
                                        </p:tgtEl>
                                      </p:cBhvr>
                                    </p:animEffect>
                                    <p:animScale>
                                      <p:cBhvr>
                                        <p:cTn id="7" dur="25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2BF5439E-A994-3EE5-80B8-64D8C5A922E8}"/>
              </a:ext>
            </a:extLst>
          </p:cNvPr>
          <p:cNvSpPr>
            <a:spLocks noGrp="1"/>
          </p:cNvSpPr>
          <p:nvPr>
            <p:ph type="ctrTitle"/>
          </p:nvPr>
        </p:nvSpPr>
        <p:spPr>
          <a:xfrm>
            <a:off x="710520" y="776873"/>
            <a:ext cx="5854182" cy="3070508"/>
          </a:xfrm>
        </p:spPr>
        <p:txBody>
          <a:bodyPr rtlCol="0"/>
          <a:lstStyle>
            <a:defPPr>
              <a:defRPr lang="de-DE"/>
            </a:defPPr>
          </a:lstStyle>
          <a:p>
            <a:pPr rtl="0"/>
            <a:r>
              <a:rPr lang="de-DE" dirty="0"/>
              <a:t>Friedhof der </a:t>
            </a:r>
            <a:r>
              <a:rPr lang="de-DE" dirty="0" err="1"/>
              <a:t>zukunft</a:t>
            </a:r>
            <a:endParaRPr lang="de-DE" dirty="0"/>
          </a:p>
        </p:txBody>
      </p:sp>
      <p:sp>
        <p:nvSpPr>
          <p:cNvPr id="23" name="Untertitel 22">
            <a:extLst>
              <a:ext uri="{FF2B5EF4-FFF2-40B4-BE49-F238E27FC236}">
                <a16:creationId xmlns:a16="http://schemas.microsoft.com/office/drawing/2014/main" id="{D5FF0C52-0A5C-D2E2-6605-0DCC0E0DCE6C}"/>
              </a:ext>
            </a:extLst>
          </p:cNvPr>
          <p:cNvSpPr>
            <a:spLocks noGrp="1"/>
          </p:cNvSpPr>
          <p:nvPr>
            <p:ph type="subTitle" idx="1"/>
          </p:nvPr>
        </p:nvSpPr>
        <p:spPr>
          <a:xfrm>
            <a:off x="721202" y="4088927"/>
            <a:ext cx="5842218" cy="1880552"/>
          </a:xfrm>
        </p:spPr>
        <p:txBody>
          <a:bodyPr rtlCol="0"/>
          <a:lstStyle>
            <a:defPPr>
              <a:defRPr lang="de-DE"/>
            </a:defPPr>
          </a:lstStyle>
          <a:p>
            <a:pPr rtl="0"/>
            <a:r>
              <a:rPr lang="de-DE" dirty="0"/>
              <a:t>Wie sehen 5 Beispiele moderner Friedhöfe aus ?</a:t>
            </a:r>
          </a:p>
        </p:txBody>
      </p:sp>
      <p:pic>
        <p:nvPicPr>
          <p:cNvPr id="6" name="Grafik 5">
            <a:extLst>
              <a:ext uri="{FF2B5EF4-FFF2-40B4-BE49-F238E27FC236}">
                <a16:creationId xmlns:a16="http://schemas.microsoft.com/office/drawing/2014/main" id="{848E72E6-C4A0-4C4C-BDE9-4BD178371444}"/>
              </a:ext>
            </a:extLst>
          </p:cNvPr>
          <p:cNvPicPr>
            <a:picLocks noChangeAspect="1"/>
          </p:cNvPicPr>
          <p:nvPr/>
        </p:nvPicPr>
        <p:blipFill>
          <a:blip r:embed="rId3"/>
          <a:stretch>
            <a:fillRect/>
          </a:stretch>
        </p:blipFill>
        <p:spPr>
          <a:xfrm>
            <a:off x="7714064" y="0"/>
            <a:ext cx="4570214" cy="6858000"/>
          </a:xfrm>
          <a:prstGeom prst="rect">
            <a:avLst/>
          </a:prstGeom>
        </p:spPr>
      </p:pic>
    </p:spTree>
    <p:extLst>
      <p:ext uri="{BB962C8B-B14F-4D97-AF65-F5344CB8AC3E}">
        <p14:creationId xmlns:p14="http://schemas.microsoft.com/office/powerpoint/2010/main" val="37762479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A4025A9-7726-7F83-4A59-6CF84E4B9001}"/>
              </a:ext>
            </a:extLst>
          </p:cNvPr>
          <p:cNvSpPr>
            <a:spLocks noGrp="1"/>
          </p:cNvSpPr>
          <p:nvPr>
            <p:ph type="ctrTitle"/>
          </p:nvPr>
        </p:nvSpPr>
        <p:spPr>
          <a:xfrm>
            <a:off x="719146" y="983901"/>
            <a:ext cx="5724786" cy="1198580"/>
          </a:xfrm>
        </p:spPr>
        <p:txBody>
          <a:bodyPr rtlCol="0"/>
          <a:lstStyle>
            <a:defPPr>
              <a:defRPr lang="de-DE"/>
            </a:defPPr>
          </a:lstStyle>
          <a:p>
            <a:pPr rtl="0"/>
            <a:r>
              <a:rPr lang="de-DE" dirty="0"/>
              <a:t>Friedhof der Zukunft</a:t>
            </a:r>
          </a:p>
        </p:txBody>
      </p:sp>
      <p:sp>
        <p:nvSpPr>
          <p:cNvPr id="7" name="Inhaltsplatzhalter 6">
            <a:extLst>
              <a:ext uri="{FF2B5EF4-FFF2-40B4-BE49-F238E27FC236}">
                <a16:creationId xmlns:a16="http://schemas.microsoft.com/office/drawing/2014/main" id="{C7D1EAF7-58DB-398E-A0A7-0514B6F3301A}"/>
              </a:ext>
            </a:extLst>
          </p:cNvPr>
          <p:cNvSpPr>
            <a:spLocks noGrp="1"/>
          </p:cNvSpPr>
          <p:nvPr>
            <p:ph sz="quarter" idx="14"/>
          </p:nvPr>
        </p:nvSpPr>
        <p:spPr>
          <a:xfrm>
            <a:off x="710520" y="2244725"/>
            <a:ext cx="5588680" cy="3795683"/>
          </a:xfrm>
        </p:spPr>
        <p:txBody>
          <a:bodyPr rtlCol="0">
            <a:normAutofit/>
          </a:bodyPr>
          <a:lstStyle>
            <a:defPPr>
              <a:defRPr lang="de-DE"/>
            </a:defPPr>
          </a:lstStyle>
          <a:p>
            <a:pPr marL="457200" indent="-457200" rtl="0">
              <a:buAutoNum type="arabicPeriod"/>
            </a:pPr>
            <a:r>
              <a:rPr lang="de-DE" b="1" dirty="0"/>
              <a:t>Naturnaher Friedhof als grüne Oase</a:t>
            </a:r>
          </a:p>
          <a:p>
            <a:pPr marL="457200" indent="-457200" rtl="0">
              <a:buAutoNum type="arabicPeriod"/>
            </a:pPr>
            <a:r>
              <a:rPr lang="de-DE" b="1" dirty="0"/>
              <a:t>Kindern den Tod erklären: der Spielplatz auf dem Friedhof</a:t>
            </a:r>
          </a:p>
          <a:p>
            <a:pPr marL="457200" indent="-457200" rtl="0">
              <a:buAutoNum type="arabicPeriod"/>
            </a:pPr>
            <a:r>
              <a:rPr lang="de-DE" b="1" dirty="0"/>
              <a:t>Friedhof erleben im Friedhofslabor</a:t>
            </a:r>
          </a:p>
          <a:p>
            <a:pPr marL="457200" indent="-457200" rtl="0">
              <a:buAutoNum type="arabicPeriod"/>
            </a:pPr>
            <a:r>
              <a:rPr lang="de-DE" b="1" dirty="0"/>
              <a:t>Frische Tomaten von Opas Grab</a:t>
            </a:r>
          </a:p>
          <a:p>
            <a:pPr marL="457200" indent="-457200" rtl="0">
              <a:buAutoNum type="arabicPeriod"/>
            </a:pPr>
            <a:r>
              <a:rPr lang="de-DE" b="1" dirty="0"/>
              <a:t>Kaffeekränzchen auf dem Friedhof</a:t>
            </a:r>
          </a:p>
        </p:txBody>
      </p:sp>
      <p:sp>
        <p:nvSpPr>
          <p:cNvPr id="27" name="Foliennummernplatzhalter 26">
            <a:extLst>
              <a:ext uri="{FF2B5EF4-FFF2-40B4-BE49-F238E27FC236}">
                <a16:creationId xmlns:a16="http://schemas.microsoft.com/office/drawing/2014/main" id="{3A137E53-FBD3-20BC-7B61-06C47E63438B}"/>
              </a:ext>
            </a:extLst>
          </p:cNvPr>
          <p:cNvSpPr>
            <a:spLocks noGrp="1"/>
          </p:cNvSpPr>
          <p:nvPr>
            <p:ph type="sldNum" sz="quarter" idx="4"/>
          </p:nvPr>
        </p:nvSpPr>
        <p:spPr>
          <a:xfrm>
            <a:off x="10919012" y="6356350"/>
            <a:ext cx="672354" cy="365125"/>
          </a:xfrm>
        </p:spPr>
        <p:txBody>
          <a:bodyPr rtlCol="0"/>
          <a:lstStyle>
            <a:defPPr>
              <a:defRPr lang="de-DE"/>
            </a:defPPr>
          </a:lstStyle>
          <a:p>
            <a:pPr rtl="0"/>
            <a:fld id="{C3DB2ADC-AF19-4574-8C10-79B5B04FCA27}" type="slidenum">
              <a:rPr lang="de-DE" smtClean="0"/>
              <a:pPr rtl="0"/>
              <a:t>29</a:t>
            </a:fld>
            <a:endParaRPr lang="de-DE" dirty="0"/>
          </a:p>
        </p:txBody>
      </p:sp>
      <p:pic>
        <p:nvPicPr>
          <p:cNvPr id="3" name="Grafik 2">
            <a:extLst>
              <a:ext uri="{FF2B5EF4-FFF2-40B4-BE49-F238E27FC236}">
                <a16:creationId xmlns:a16="http://schemas.microsoft.com/office/drawing/2014/main" id="{761CBFB8-823C-4F06-8B5D-133085658713}"/>
              </a:ext>
            </a:extLst>
          </p:cNvPr>
          <p:cNvPicPr>
            <a:picLocks noChangeAspect="1"/>
          </p:cNvPicPr>
          <p:nvPr/>
        </p:nvPicPr>
        <p:blipFill>
          <a:blip r:embed="rId3"/>
          <a:stretch>
            <a:fillRect/>
          </a:stretch>
        </p:blipFill>
        <p:spPr>
          <a:xfrm>
            <a:off x="7214531" y="770745"/>
            <a:ext cx="4876801" cy="5316509"/>
          </a:xfrm>
          <a:prstGeom prst="rect">
            <a:avLst/>
          </a:prstGeom>
        </p:spPr>
      </p:pic>
    </p:spTree>
    <p:extLst>
      <p:ext uri="{BB962C8B-B14F-4D97-AF65-F5344CB8AC3E}">
        <p14:creationId xmlns:p14="http://schemas.microsoft.com/office/powerpoint/2010/main" val="23014232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08BEF5F-00BC-5BA7-C0E2-94A5C1FC0D29}"/>
              </a:ext>
            </a:extLst>
          </p:cNvPr>
          <p:cNvSpPr>
            <a:spLocks noGrp="1"/>
          </p:cNvSpPr>
          <p:nvPr>
            <p:ph type="title"/>
          </p:nvPr>
        </p:nvSpPr>
        <p:spPr>
          <a:xfrm>
            <a:off x="705934" y="723900"/>
            <a:ext cx="3503757" cy="5316415"/>
          </a:xfrm>
        </p:spPr>
        <p:txBody>
          <a:bodyPr rtlCol="0"/>
          <a:lstStyle>
            <a:defPPr>
              <a:defRPr lang="de-DE"/>
            </a:defPPr>
          </a:lstStyle>
          <a:p>
            <a:pPr rtl="0"/>
            <a:r>
              <a:rPr lang="de-DE" dirty="0" err="1"/>
              <a:t>zitat</a:t>
            </a:r>
            <a:endParaRPr lang="de-DE" dirty="0"/>
          </a:p>
        </p:txBody>
      </p:sp>
      <p:sp>
        <p:nvSpPr>
          <p:cNvPr id="4" name="Inhaltsplatzhalter 3">
            <a:extLst>
              <a:ext uri="{FF2B5EF4-FFF2-40B4-BE49-F238E27FC236}">
                <a16:creationId xmlns:a16="http://schemas.microsoft.com/office/drawing/2014/main" id="{2B7243AA-A570-5533-577C-6CF74FAD07DC}"/>
              </a:ext>
            </a:extLst>
          </p:cNvPr>
          <p:cNvSpPr>
            <a:spLocks noGrp="1"/>
          </p:cNvSpPr>
          <p:nvPr>
            <p:ph sz="quarter" idx="10"/>
          </p:nvPr>
        </p:nvSpPr>
        <p:spPr>
          <a:xfrm>
            <a:off x="5582232" y="2053087"/>
            <a:ext cx="5609399" cy="3987230"/>
          </a:xfrm>
        </p:spPr>
        <p:txBody>
          <a:bodyPr rtlCol="0"/>
          <a:lstStyle>
            <a:defPPr>
              <a:defRPr lang="de-DE"/>
            </a:defPPr>
          </a:lstStyle>
          <a:p>
            <a:pPr rtl="0"/>
            <a:endParaRPr lang="de-DE" dirty="0"/>
          </a:p>
          <a:p>
            <a:pPr rtl="0"/>
            <a:endParaRPr lang="de-DE" dirty="0"/>
          </a:p>
          <a:p>
            <a:pPr rtl="0"/>
            <a:r>
              <a:rPr lang="de-DE" i="1" dirty="0"/>
              <a:t>„Die Selbstverständlichkeit des Todes ist die größte Zumutung des Lebens“.</a:t>
            </a:r>
          </a:p>
          <a:p>
            <a:pPr rtl="0"/>
            <a:endParaRPr lang="de-DE" dirty="0"/>
          </a:p>
        </p:txBody>
      </p:sp>
      <p:sp>
        <p:nvSpPr>
          <p:cNvPr id="2" name="Foliennummernplatzhalter 1">
            <a:extLst>
              <a:ext uri="{FF2B5EF4-FFF2-40B4-BE49-F238E27FC236}">
                <a16:creationId xmlns:a16="http://schemas.microsoft.com/office/drawing/2014/main" id="{DA128192-0728-892D-258C-A8F14C65D606}"/>
              </a:ext>
            </a:extLst>
          </p:cNvPr>
          <p:cNvSpPr>
            <a:spLocks noGrp="1"/>
          </p:cNvSpPr>
          <p:nvPr>
            <p:ph type="sldNum" sz="quarter" idx="4"/>
          </p:nvPr>
        </p:nvSpPr>
        <p:spPr>
          <a:xfrm>
            <a:off x="10919012" y="6274074"/>
            <a:ext cx="672354" cy="583926"/>
          </a:xfrm>
        </p:spPr>
        <p:txBody>
          <a:bodyPr rtlCol="0"/>
          <a:lstStyle>
            <a:defPPr>
              <a:defRPr lang="de-DE"/>
            </a:defPPr>
          </a:lstStyle>
          <a:p>
            <a:pPr rtl="0"/>
            <a:fld id="{C3DB2ADC-AF19-4574-8C10-79B5B04FCA27}" type="slidenum">
              <a:rPr lang="de-DE" smtClean="0"/>
              <a:pPr rtl="0"/>
              <a:t>3</a:t>
            </a:fld>
            <a:endParaRPr lang="de-DE" dirty="0"/>
          </a:p>
        </p:txBody>
      </p:sp>
    </p:spTree>
    <p:extLst>
      <p:ext uri="{BB962C8B-B14F-4D97-AF65-F5344CB8AC3E}">
        <p14:creationId xmlns:p14="http://schemas.microsoft.com/office/powerpoint/2010/main" val="918817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10417AF4-08C0-FC51-8823-C041945D63A4}"/>
              </a:ext>
            </a:extLst>
          </p:cNvPr>
          <p:cNvSpPr>
            <a:spLocks noGrp="1"/>
          </p:cNvSpPr>
          <p:nvPr>
            <p:ph type="title"/>
          </p:nvPr>
        </p:nvSpPr>
        <p:spPr>
          <a:xfrm>
            <a:off x="5637007" y="817581"/>
            <a:ext cx="5935869" cy="5238159"/>
          </a:xfrm>
        </p:spPr>
        <p:txBody>
          <a:bodyPr rtlCol="0"/>
          <a:lstStyle>
            <a:defPPr>
              <a:defRPr lang="de-DE"/>
            </a:defPPr>
          </a:lstStyle>
          <a:p>
            <a:pPr rtl="0"/>
            <a:r>
              <a:rPr lang="de-DE" sz="2800" dirty="0"/>
              <a:t>Trauer ist innere Verwandlung, deren gelingen das persönliche Leben bereichert.</a:t>
            </a:r>
          </a:p>
        </p:txBody>
      </p:sp>
      <p:pic>
        <p:nvPicPr>
          <p:cNvPr id="3" name="Grafik 2">
            <a:extLst>
              <a:ext uri="{FF2B5EF4-FFF2-40B4-BE49-F238E27FC236}">
                <a16:creationId xmlns:a16="http://schemas.microsoft.com/office/drawing/2014/main" id="{F5FE39F1-6DFD-4ADC-A1FD-06C241884E63}"/>
              </a:ext>
            </a:extLst>
          </p:cNvPr>
          <p:cNvPicPr>
            <a:picLocks noChangeAspect="1"/>
          </p:cNvPicPr>
          <p:nvPr/>
        </p:nvPicPr>
        <p:blipFill>
          <a:blip r:embed="rId3"/>
          <a:stretch>
            <a:fillRect/>
          </a:stretch>
        </p:blipFill>
        <p:spPr>
          <a:xfrm>
            <a:off x="0" y="0"/>
            <a:ext cx="4876799" cy="6858000"/>
          </a:xfrm>
          <a:prstGeom prst="rect">
            <a:avLst/>
          </a:prstGeom>
        </p:spPr>
      </p:pic>
    </p:spTree>
    <p:extLst>
      <p:ext uri="{BB962C8B-B14F-4D97-AF65-F5344CB8AC3E}">
        <p14:creationId xmlns:p14="http://schemas.microsoft.com/office/powerpoint/2010/main" val="28312122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0" tmFilter="0, 0; .2, .5; .8, .5; 1, 0"/>
                                        <p:tgtEl>
                                          <p:spTgt spid="8"/>
                                        </p:tgtEl>
                                      </p:cBhvr>
                                    </p:animEffect>
                                    <p:animScale>
                                      <p:cBhvr>
                                        <p:cTn id="7" dur="25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2BF5439E-A994-3EE5-80B8-64D8C5A922E8}"/>
              </a:ext>
            </a:extLst>
          </p:cNvPr>
          <p:cNvSpPr>
            <a:spLocks noGrp="1"/>
          </p:cNvSpPr>
          <p:nvPr>
            <p:ph type="ctrTitle"/>
          </p:nvPr>
        </p:nvSpPr>
        <p:spPr>
          <a:xfrm>
            <a:off x="710520" y="776873"/>
            <a:ext cx="5854182" cy="3070508"/>
          </a:xfrm>
        </p:spPr>
        <p:txBody>
          <a:bodyPr rtlCol="0"/>
          <a:lstStyle>
            <a:defPPr>
              <a:defRPr lang="de-DE"/>
            </a:defPPr>
          </a:lstStyle>
          <a:p>
            <a:pPr rtl="0"/>
            <a:r>
              <a:rPr lang="de-DE" dirty="0"/>
              <a:t>Orte und Formen des Abschieds</a:t>
            </a:r>
          </a:p>
        </p:txBody>
      </p:sp>
      <p:sp>
        <p:nvSpPr>
          <p:cNvPr id="23" name="Untertitel 22">
            <a:extLst>
              <a:ext uri="{FF2B5EF4-FFF2-40B4-BE49-F238E27FC236}">
                <a16:creationId xmlns:a16="http://schemas.microsoft.com/office/drawing/2014/main" id="{D5FF0C52-0A5C-D2E2-6605-0DCC0E0DCE6C}"/>
              </a:ext>
            </a:extLst>
          </p:cNvPr>
          <p:cNvSpPr>
            <a:spLocks noGrp="1"/>
          </p:cNvSpPr>
          <p:nvPr>
            <p:ph type="subTitle" idx="1"/>
          </p:nvPr>
        </p:nvSpPr>
        <p:spPr>
          <a:xfrm>
            <a:off x="721202" y="4088927"/>
            <a:ext cx="5842218" cy="1880552"/>
          </a:xfrm>
        </p:spPr>
        <p:txBody>
          <a:bodyPr rtlCol="0"/>
          <a:lstStyle>
            <a:defPPr>
              <a:defRPr lang="de-DE"/>
            </a:defPPr>
          </a:lstStyle>
          <a:p>
            <a:pPr rtl="0"/>
            <a:r>
              <a:rPr lang="de-DE" dirty="0"/>
              <a:t>Was kann auf Friedhöfen etabliert werden?</a:t>
            </a:r>
          </a:p>
        </p:txBody>
      </p:sp>
      <p:pic>
        <p:nvPicPr>
          <p:cNvPr id="6" name="Grafik 5">
            <a:extLst>
              <a:ext uri="{FF2B5EF4-FFF2-40B4-BE49-F238E27FC236}">
                <a16:creationId xmlns:a16="http://schemas.microsoft.com/office/drawing/2014/main" id="{44A190F9-ED50-47E7-AF82-51B76262682F}"/>
              </a:ext>
            </a:extLst>
          </p:cNvPr>
          <p:cNvPicPr>
            <a:picLocks noChangeAspect="1"/>
          </p:cNvPicPr>
          <p:nvPr/>
        </p:nvPicPr>
        <p:blipFill>
          <a:blip r:embed="rId3"/>
          <a:stretch>
            <a:fillRect/>
          </a:stretch>
        </p:blipFill>
        <p:spPr>
          <a:xfrm>
            <a:off x="7714064" y="0"/>
            <a:ext cx="4570214" cy="6858000"/>
          </a:xfrm>
          <a:prstGeom prst="rect">
            <a:avLst/>
          </a:prstGeom>
        </p:spPr>
      </p:pic>
    </p:spTree>
    <p:extLst>
      <p:ext uri="{BB962C8B-B14F-4D97-AF65-F5344CB8AC3E}">
        <p14:creationId xmlns:p14="http://schemas.microsoft.com/office/powerpoint/2010/main" val="5813058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auertattoo — CONVELA">
            <a:extLst>
              <a:ext uri="{FF2B5EF4-FFF2-40B4-BE49-F238E27FC236}">
                <a16:creationId xmlns:a16="http://schemas.microsoft.com/office/drawing/2014/main" id="{ACB1BFFF-E080-4583-84A1-926854F265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0418" y="-200666"/>
            <a:ext cx="5755664" cy="7674219"/>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a:extLst>
              <a:ext uri="{FF2B5EF4-FFF2-40B4-BE49-F238E27FC236}">
                <a16:creationId xmlns:a16="http://schemas.microsoft.com/office/drawing/2014/main" id="{5A4025A9-7726-7F83-4A59-6CF84E4B9001}"/>
              </a:ext>
            </a:extLst>
          </p:cNvPr>
          <p:cNvSpPr>
            <a:spLocks noGrp="1"/>
          </p:cNvSpPr>
          <p:nvPr>
            <p:ph type="ctrTitle"/>
          </p:nvPr>
        </p:nvSpPr>
        <p:spPr>
          <a:xfrm>
            <a:off x="719146" y="983901"/>
            <a:ext cx="5724786" cy="1198580"/>
          </a:xfrm>
        </p:spPr>
        <p:txBody>
          <a:bodyPr rtlCol="0"/>
          <a:lstStyle>
            <a:defPPr>
              <a:defRPr lang="de-DE"/>
            </a:defPPr>
          </a:lstStyle>
          <a:p>
            <a:pPr rtl="0"/>
            <a:r>
              <a:rPr lang="de-DE" dirty="0"/>
              <a:t>Orte und Formen des Abschieds</a:t>
            </a:r>
          </a:p>
        </p:txBody>
      </p:sp>
      <p:sp>
        <p:nvSpPr>
          <p:cNvPr id="7" name="Inhaltsplatzhalter 6">
            <a:extLst>
              <a:ext uri="{FF2B5EF4-FFF2-40B4-BE49-F238E27FC236}">
                <a16:creationId xmlns:a16="http://schemas.microsoft.com/office/drawing/2014/main" id="{C7D1EAF7-58DB-398E-A0A7-0514B6F3301A}"/>
              </a:ext>
            </a:extLst>
          </p:cNvPr>
          <p:cNvSpPr>
            <a:spLocks noGrp="1"/>
          </p:cNvSpPr>
          <p:nvPr>
            <p:ph sz="quarter" idx="14"/>
          </p:nvPr>
        </p:nvSpPr>
        <p:spPr>
          <a:xfrm>
            <a:off x="710520" y="2244725"/>
            <a:ext cx="5588680" cy="3795683"/>
          </a:xfrm>
        </p:spPr>
        <p:txBody>
          <a:bodyPr rtlCol="0"/>
          <a:lstStyle>
            <a:defPPr>
              <a:defRPr lang="de-DE"/>
            </a:defPPr>
          </a:lstStyle>
          <a:p>
            <a:pPr rtl="0"/>
            <a:r>
              <a:rPr lang="de-DE" b="1" dirty="0"/>
              <a:t>Windtelefon: </a:t>
            </a:r>
            <a:r>
              <a:rPr lang="de-DE" dirty="0"/>
              <a:t>Friedhof auf dem Dören Paderborn (</a:t>
            </a:r>
            <a:r>
              <a:rPr lang="de-DE" i="1" dirty="0"/>
              <a:t>Garten der Trauer</a:t>
            </a:r>
            <a:r>
              <a:rPr lang="de-DE" dirty="0"/>
              <a:t>)</a:t>
            </a:r>
          </a:p>
          <a:p>
            <a:r>
              <a:rPr lang="de-DE" b="1" dirty="0"/>
              <a:t>Jeden 3. um 3: </a:t>
            </a:r>
            <a:r>
              <a:rPr lang="de-DE" dirty="0"/>
              <a:t>Ostfriedhof Paderborn</a:t>
            </a:r>
          </a:p>
          <a:p>
            <a:r>
              <a:rPr lang="de-DE" b="1" dirty="0"/>
              <a:t>Trauerhaltestelle: </a:t>
            </a:r>
            <a:r>
              <a:rPr lang="de-DE" dirty="0"/>
              <a:t>Ohlsdorfer Friedhof in Hamburg</a:t>
            </a:r>
          </a:p>
          <a:p>
            <a:r>
              <a:rPr lang="de-DE" b="1" dirty="0" err="1"/>
              <a:t>Trauertattoo</a:t>
            </a:r>
            <a:r>
              <a:rPr lang="de-DE" b="1" dirty="0"/>
              <a:t>: </a:t>
            </a:r>
            <a:r>
              <a:rPr lang="de-DE" dirty="0"/>
              <a:t>Trauer geht unter die Haut…</a:t>
            </a:r>
          </a:p>
        </p:txBody>
      </p:sp>
      <p:sp>
        <p:nvSpPr>
          <p:cNvPr id="27" name="Foliennummernplatzhalter 26">
            <a:extLst>
              <a:ext uri="{FF2B5EF4-FFF2-40B4-BE49-F238E27FC236}">
                <a16:creationId xmlns:a16="http://schemas.microsoft.com/office/drawing/2014/main" id="{3A137E53-FBD3-20BC-7B61-06C47E63438B}"/>
              </a:ext>
            </a:extLst>
          </p:cNvPr>
          <p:cNvSpPr>
            <a:spLocks noGrp="1"/>
          </p:cNvSpPr>
          <p:nvPr>
            <p:ph type="sldNum" sz="quarter" idx="4"/>
          </p:nvPr>
        </p:nvSpPr>
        <p:spPr>
          <a:xfrm>
            <a:off x="10919012" y="6356350"/>
            <a:ext cx="672354" cy="365125"/>
          </a:xfrm>
        </p:spPr>
        <p:txBody>
          <a:bodyPr rtlCol="0"/>
          <a:lstStyle>
            <a:defPPr>
              <a:defRPr lang="de-DE"/>
            </a:defPPr>
          </a:lstStyle>
          <a:p>
            <a:pPr rtl="0"/>
            <a:fld id="{C3DB2ADC-AF19-4574-8C10-79B5B04FCA27}" type="slidenum">
              <a:rPr lang="de-DE" smtClean="0"/>
              <a:pPr rtl="0"/>
              <a:t>32</a:t>
            </a:fld>
            <a:endParaRPr lang="de-DE" dirty="0"/>
          </a:p>
        </p:txBody>
      </p:sp>
      <p:pic>
        <p:nvPicPr>
          <p:cNvPr id="11" name="Grafik 10">
            <a:extLst>
              <a:ext uri="{FF2B5EF4-FFF2-40B4-BE49-F238E27FC236}">
                <a16:creationId xmlns:a16="http://schemas.microsoft.com/office/drawing/2014/main" id="{6C82CDAF-53B9-4C8F-8559-B3B600972F7C}"/>
              </a:ext>
            </a:extLst>
          </p:cNvPr>
          <p:cNvPicPr>
            <a:picLocks noChangeAspect="1"/>
          </p:cNvPicPr>
          <p:nvPr/>
        </p:nvPicPr>
        <p:blipFill>
          <a:blip r:embed="rId4"/>
          <a:stretch>
            <a:fillRect/>
          </a:stretch>
        </p:blipFill>
        <p:spPr>
          <a:xfrm>
            <a:off x="6603319" y="848102"/>
            <a:ext cx="5588681" cy="5576682"/>
          </a:xfrm>
          <a:prstGeom prst="rect">
            <a:avLst/>
          </a:prstGeom>
        </p:spPr>
      </p:pic>
      <p:pic>
        <p:nvPicPr>
          <p:cNvPr id="3" name="Grafik 2">
            <a:extLst>
              <a:ext uri="{FF2B5EF4-FFF2-40B4-BE49-F238E27FC236}">
                <a16:creationId xmlns:a16="http://schemas.microsoft.com/office/drawing/2014/main" id="{A33C3344-51D0-4F02-A755-BDBB81881745}"/>
              </a:ext>
            </a:extLst>
          </p:cNvPr>
          <p:cNvPicPr>
            <a:picLocks noChangeAspect="1"/>
          </p:cNvPicPr>
          <p:nvPr/>
        </p:nvPicPr>
        <p:blipFill>
          <a:blip r:embed="rId5"/>
          <a:stretch>
            <a:fillRect/>
          </a:stretch>
        </p:blipFill>
        <p:spPr>
          <a:xfrm>
            <a:off x="6603319" y="817592"/>
            <a:ext cx="5588680" cy="5576682"/>
          </a:xfrm>
          <a:prstGeom prst="rect">
            <a:avLst/>
          </a:prstGeom>
        </p:spPr>
      </p:pic>
      <p:pic>
        <p:nvPicPr>
          <p:cNvPr id="8" name="Grafik 7">
            <a:extLst>
              <a:ext uri="{FF2B5EF4-FFF2-40B4-BE49-F238E27FC236}">
                <a16:creationId xmlns:a16="http://schemas.microsoft.com/office/drawing/2014/main" id="{15B5790D-B43F-44C5-82C1-A585C3EA9EF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603318" y="829441"/>
            <a:ext cx="5588680" cy="5584563"/>
          </a:xfrm>
          <a:prstGeom prst="rect">
            <a:avLst/>
          </a:prstGeom>
          <a:noFill/>
          <a:ln>
            <a:noFill/>
          </a:ln>
        </p:spPr>
      </p:pic>
    </p:spTree>
    <p:extLst>
      <p:ext uri="{BB962C8B-B14F-4D97-AF65-F5344CB8AC3E}">
        <p14:creationId xmlns:p14="http://schemas.microsoft.com/office/powerpoint/2010/main" val="19406901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B52A1F-B45B-4E2A-96F9-784103830021}"/>
              </a:ext>
            </a:extLst>
          </p:cNvPr>
          <p:cNvSpPr>
            <a:spLocks noGrp="1"/>
          </p:cNvSpPr>
          <p:nvPr>
            <p:ph type="title"/>
          </p:nvPr>
        </p:nvSpPr>
        <p:spPr/>
        <p:txBody>
          <a:bodyPr/>
          <a:lstStyle/>
          <a:p>
            <a:r>
              <a:rPr lang="de-DE" dirty="0"/>
              <a:t>Trauer ist kein Problem, sondern die Lösung.</a:t>
            </a:r>
          </a:p>
        </p:txBody>
      </p:sp>
      <p:pic>
        <p:nvPicPr>
          <p:cNvPr id="17" name="Inhaltsplatzhalter 16">
            <a:extLst>
              <a:ext uri="{FF2B5EF4-FFF2-40B4-BE49-F238E27FC236}">
                <a16:creationId xmlns:a16="http://schemas.microsoft.com/office/drawing/2014/main" id="{C285A8F2-9DB0-4B2B-8E16-51B2D448F9E9}"/>
              </a:ext>
            </a:extLst>
          </p:cNvPr>
          <p:cNvPicPr>
            <a:picLocks noGrp="1" noChangeAspect="1"/>
          </p:cNvPicPr>
          <p:nvPr>
            <p:ph sz="quarter" idx="11"/>
          </p:nvPr>
        </p:nvPicPr>
        <p:blipFill>
          <a:blip r:embed="rId2"/>
          <a:stretch>
            <a:fillRect/>
          </a:stretch>
        </p:blipFill>
        <p:spPr>
          <a:xfrm>
            <a:off x="940055" y="3662363"/>
            <a:ext cx="3699952" cy="2468562"/>
          </a:xfrm>
        </p:spPr>
      </p:pic>
    </p:spTree>
    <p:extLst>
      <p:ext uri="{BB962C8B-B14F-4D97-AF65-F5344CB8AC3E}">
        <p14:creationId xmlns:p14="http://schemas.microsoft.com/office/powerpoint/2010/main" val="21055094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0796C4E-41C8-0AB3-6886-FBB7C569658B}"/>
              </a:ext>
            </a:extLst>
          </p:cNvPr>
          <p:cNvSpPr>
            <a:spLocks noGrp="1"/>
          </p:cNvSpPr>
          <p:nvPr>
            <p:ph type="title"/>
          </p:nvPr>
        </p:nvSpPr>
        <p:spPr>
          <a:xfrm>
            <a:off x="763439" y="684311"/>
            <a:ext cx="4058728" cy="2749009"/>
          </a:xfrm>
        </p:spPr>
        <p:txBody>
          <a:bodyPr rtlCol="0"/>
          <a:lstStyle>
            <a:defPPr>
              <a:defRPr lang="de-DE"/>
            </a:defPPr>
          </a:lstStyle>
          <a:p>
            <a:pPr rtl="0"/>
            <a:r>
              <a:rPr lang="de-DE"/>
              <a:t>Vielen Dank</a:t>
            </a:r>
          </a:p>
        </p:txBody>
      </p:sp>
      <p:sp>
        <p:nvSpPr>
          <p:cNvPr id="9" name="Inhaltsplatzhalter 8">
            <a:extLst>
              <a:ext uri="{FF2B5EF4-FFF2-40B4-BE49-F238E27FC236}">
                <a16:creationId xmlns:a16="http://schemas.microsoft.com/office/drawing/2014/main" id="{C1E39F92-B979-41AB-0918-CE4FADCA0D09}"/>
              </a:ext>
            </a:extLst>
          </p:cNvPr>
          <p:cNvSpPr>
            <a:spLocks noGrp="1"/>
          </p:cNvSpPr>
          <p:nvPr>
            <p:ph sz="quarter" idx="11"/>
          </p:nvPr>
        </p:nvSpPr>
        <p:spPr>
          <a:xfrm>
            <a:off x="757600" y="3662835"/>
            <a:ext cx="4695244" cy="2468396"/>
          </a:xfrm>
        </p:spPr>
        <p:txBody>
          <a:bodyPr rtlCol="0"/>
          <a:lstStyle>
            <a:defPPr>
              <a:defRPr lang="de-DE"/>
            </a:defPPr>
          </a:lstStyle>
          <a:p>
            <a:pPr rtl="0"/>
            <a:r>
              <a:rPr lang="de-DE" dirty="0"/>
              <a:t>Markus Kamin</a:t>
            </a:r>
          </a:p>
          <a:p>
            <a:pPr rtl="0"/>
            <a:r>
              <a:rPr lang="de-DE" sz="1600" dirty="0"/>
              <a:t>Krankenhausseelsorger</a:t>
            </a:r>
          </a:p>
          <a:p>
            <a:pPr rtl="0"/>
            <a:r>
              <a:rPr lang="de-DE" sz="1600" dirty="0"/>
              <a:t>Trauerbegleiter BVT</a:t>
            </a:r>
          </a:p>
          <a:p>
            <a:pPr rtl="0"/>
            <a:r>
              <a:rPr lang="de-DE" sz="1600" dirty="0"/>
              <a:t>Ehrenamtlicher Begräbnisleiter</a:t>
            </a:r>
          </a:p>
          <a:p>
            <a:pPr rtl="0"/>
            <a:r>
              <a:rPr lang="de-DE" sz="1600" dirty="0"/>
              <a:t>Geistlicher Leiter der Kolpingsfamilie St. Hedwig</a:t>
            </a:r>
            <a:endParaRPr lang="de-DE" sz="1800" dirty="0"/>
          </a:p>
        </p:txBody>
      </p:sp>
    </p:spTree>
    <p:extLst>
      <p:ext uri="{BB962C8B-B14F-4D97-AF65-F5344CB8AC3E}">
        <p14:creationId xmlns:p14="http://schemas.microsoft.com/office/powerpoint/2010/main" val="30272537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F6C19A-30E3-001C-1A19-8812A6F8D8EC}"/>
              </a:ext>
            </a:extLst>
          </p:cNvPr>
          <p:cNvSpPr>
            <a:spLocks noGrp="1"/>
          </p:cNvSpPr>
          <p:nvPr>
            <p:ph type="title"/>
          </p:nvPr>
        </p:nvSpPr>
        <p:spPr>
          <a:xfrm>
            <a:off x="734592" y="976997"/>
            <a:ext cx="11000208" cy="1239985"/>
          </a:xfrm>
        </p:spPr>
        <p:txBody>
          <a:bodyPr rtlCol="0">
            <a:normAutofit/>
          </a:bodyPr>
          <a:lstStyle>
            <a:defPPr>
              <a:defRPr lang="de-DE"/>
            </a:defPPr>
          </a:lstStyle>
          <a:p>
            <a:pPr rtl="0"/>
            <a:r>
              <a:rPr lang="de-DE" dirty="0"/>
              <a:t>Acht Thesen zur </a:t>
            </a:r>
            <a:r>
              <a:rPr lang="de-DE" dirty="0" err="1"/>
              <a:t>trauerkultur</a:t>
            </a:r>
            <a:r>
              <a:rPr lang="de-DE" dirty="0"/>
              <a:t> im </a:t>
            </a:r>
            <a:r>
              <a:rPr lang="de-DE" dirty="0" err="1"/>
              <a:t>ZeitALTER</a:t>
            </a:r>
            <a:r>
              <a:rPr lang="de-DE" dirty="0"/>
              <a:t> DER Individualität						</a:t>
            </a:r>
          </a:p>
        </p:txBody>
      </p:sp>
      <p:sp>
        <p:nvSpPr>
          <p:cNvPr id="6" name="Inhaltsplatzhalter 5">
            <a:extLst>
              <a:ext uri="{FF2B5EF4-FFF2-40B4-BE49-F238E27FC236}">
                <a16:creationId xmlns:a16="http://schemas.microsoft.com/office/drawing/2014/main" id="{5632A4BB-EBAC-A965-82D8-1198A802BA6C}"/>
              </a:ext>
            </a:extLst>
          </p:cNvPr>
          <p:cNvSpPr>
            <a:spLocks noGrp="1"/>
          </p:cNvSpPr>
          <p:nvPr>
            <p:ph sz="quarter" idx="10"/>
          </p:nvPr>
        </p:nvSpPr>
        <p:spPr>
          <a:xfrm>
            <a:off x="734591" y="2244725"/>
            <a:ext cx="9417593" cy="4476750"/>
          </a:xfrm>
        </p:spPr>
        <p:txBody>
          <a:bodyPr rtlCol="0">
            <a:normAutofit/>
          </a:bodyPr>
          <a:lstStyle>
            <a:defPPr>
              <a:defRPr lang="de-DE"/>
            </a:defPPr>
          </a:lstStyle>
          <a:p>
            <a:pPr rtl="0"/>
            <a:r>
              <a:rPr lang="de-DE" dirty="0"/>
              <a:t>Nicht der Tod ist in der modernen Gesellschaft tabuisiert, sondern die Trauer als eine Störung ökonomischer und sozialer Routinen.</a:t>
            </a:r>
          </a:p>
          <a:p>
            <a:pPr rtl="0"/>
            <a:r>
              <a:rPr lang="de-DE" dirty="0"/>
              <a:t>Trauer ist eine Form der Liebe. Sie verlangt Respekt, Achtsamkeit und Bewunderung.</a:t>
            </a:r>
          </a:p>
          <a:p>
            <a:pPr rtl="0"/>
            <a:r>
              <a:rPr lang="de-DE" dirty="0"/>
              <a:t>In einer Gesellschaft, in der Trauer gelebt werden kann, stehen Vergangenheit, Gegenwart und Zukunft in Verbindung. </a:t>
            </a:r>
          </a:p>
          <a:p>
            <a:pPr rtl="0"/>
            <a:r>
              <a:rPr lang="de-DE" dirty="0"/>
              <a:t>Die traditionelle Friedhofs- und Begräbniskultur ist in die Krise geraten, weil sie auf den Wertewandel der Gesellschaft keine treffenden Antworten findet. </a:t>
            </a:r>
          </a:p>
        </p:txBody>
      </p:sp>
      <p:sp>
        <p:nvSpPr>
          <p:cNvPr id="3" name="Foliennummernplatzhalter 2">
            <a:extLst>
              <a:ext uri="{FF2B5EF4-FFF2-40B4-BE49-F238E27FC236}">
                <a16:creationId xmlns:a16="http://schemas.microsoft.com/office/drawing/2014/main" id="{CE941DE2-1E04-BCDD-5770-8991998B6B7B}"/>
              </a:ext>
            </a:extLst>
          </p:cNvPr>
          <p:cNvSpPr>
            <a:spLocks noGrp="1"/>
          </p:cNvSpPr>
          <p:nvPr>
            <p:ph type="sldNum" sz="quarter" idx="4"/>
          </p:nvPr>
        </p:nvSpPr>
        <p:spPr>
          <a:xfrm>
            <a:off x="10919012" y="6356350"/>
            <a:ext cx="672354" cy="365125"/>
          </a:xfrm>
        </p:spPr>
        <p:txBody>
          <a:bodyPr rtlCol="0"/>
          <a:lstStyle>
            <a:defPPr>
              <a:defRPr lang="de-DE"/>
            </a:defPPr>
          </a:lstStyle>
          <a:p>
            <a:pPr rtl="0"/>
            <a:fld id="{C3DB2ADC-AF19-4574-8C10-79B5B04FCA27}" type="slidenum">
              <a:rPr lang="de-DE" smtClean="0"/>
              <a:pPr rtl="0"/>
              <a:t>4</a:t>
            </a:fld>
            <a:endParaRPr lang="de-DE" dirty="0"/>
          </a:p>
        </p:txBody>
      </p:sp>
    </p:spTree>
    <p:extLst>
      <p:ext uri="{BB962C8B-B14F-4D97-AF65-F5344CB8AC3E}">
        <p14:creationId xmlns:p14="http://schemas.microsoft.com/office/powerpoint/2010/main" val="11693396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500"/>
                                  </p:stCondLst>
                                  <p:childTnLst>
                                    <p:animEffect transition="out" filter="fade">
                                      <p:cBhvr>
                                        <p:cTn id="6" dur="10000" tmFilter="0, 0; .2, .5; .8, .5; 1, 0"/>
                                        <p:tgtEl>
                                          <p:spTgt spid="6">
                                            <p:txEl>
                                              <p:pRg st="0" end="0"/>
                                            </p:txEl>
                                          </p:spTgt>
                                        </p:tgtEl>
                                      </p:cBhvr>
                                    </p:animEffect>
                                    <p:animScale>
                                      <p:cBhvr>
                                        <p:cTn id="7" dur="5000" autoRev="1" fill="hold"/>
                                        <p:tgtEl>
                                          <p:spTgt spid="6">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500"/>
                                  </p:stCondLst>
                                  <p:childTnLst>
                                    <p:animEffect transition="out" filter="fade">
                                      <p:cBhvr>
                                        <p:cTn id="11" dur="5000" tmFilter="0, 0; .2, .5; .8, .5; 1, 0"/>
                                        <p:tgtEl>
                                          <p:spTgt spid="6">
                                            <p:txEl>
                                              <p:pRg st="1" end="1"/>
                                            </p:txEl>
                                          </p:spTgt>
                                        </p:tgtEl>
                                      </p:cBhvr>
                                    </p:animEffect>
                                    <p:animScale>
                                      <p:cBhvr>
                                        <p:cTn id="12" dur="2500" autoRev="1" fill="hold"/>
                                        <p:tgtEl>
                                          <p:spTgt spid="6">
                                            <p:txEl>
                                              <p:pRg st="1" end="1"/>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500"/>
                                  </p:stCondLst>
                                  <p:childTnLst>
                                    <p:animEffect transition="out" filter="fade">
                                      <p:cBhvr>
                                        <p:cTn id="16" dur="5000" tmFilter="0, 0; .2, .5; .8, .5; 1, 0"/>
                                        <p:tgtEl>
                                          <p:spTgt spid="6">
                                            <p:txEl>
                                              <p:pRg st="2" end="2"/>
                                            </p:txEl>
                                          </p:spTgt>
                                        </p:tgtEl>
                                      </p:cBhvr>
                                    </p:animEffect>
                                    <p:animScale>
                                      <p:cBhvr>
                                        <p:cTn id="17" dur="2500" autoRev="1" fill="hold"/>
                                        <p:tgtEl>
                                          <p:spTgt spid="6">
                                            <p:txEl>
                                              <p:pRg st="2" end="2"/>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500"/>
                                  </p:stCondLst>
                                  <p:childTnLst>
                                    <p:animEffect transition="out" filter="fade">
                                      <p:cBhvr>
                                        <p:cTn id="21" dur="10000" tmFilter="0, 0; .2, .5; .8, .5; 1, 0"/>
                                        <p:tgtEl>
                                          <p:spTgt spid="6">
                                            <p:txEl>
                                              <p:pRg st="3" end="3"/>
                                            </p:txEl>
                                          </p:spTgt>
                                        </p:tgtEl>
                                      </p:cBhvr>
                                    </p:animEffect>
                                    <p:animScale>
                                      <p:cBhvr>
                                        <p:cTn id="22" dur="5000" autoRev="1" fill="hold"/>
                                        <p:tgtEl>
                                          <p:spTgt spid="6">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F6C19A-30E3-001C-1A19-8812A6F8D8EC}"/>
              </a:ext>
            </a:extLst>
          </p:cNvPr>
          <p:cNvSpPr>
            <a:spLocks noGrp="1"/>
          </p:cNvSpPr>
          <p:nvPr>
            <p:ph type="title"/>
          </p:nvPr>
        </p:nvSpPr>
        <p:spPr>
          <a:xfrm>
            <a:off x="734592" y="976997"/>
            <a:ext cx="11000208" cy="1239985"/>
          </a:xfrm>
        </p:spPr>
        <p:txBody>
          <a:bodyPr rtlCol="0">
            <a:normAutofit/>
          </a:bodyPr>
          <a:lstStyle>
            <a:defPPr>
              <a:defRPr lang="de-DE"/>
            </a:defPPr>
          </a:lstStyle>
          <a:p>
            <a:pPr rtl="0"/>
            <a:r>
              <a:rPr lang="de-DE" dirty="0"/>
              <a:t>Acht Thesen zur </a:t>
            </a:r>
            <a:r>
              <a:rPr lang="de-DE" dirty="0" err="1"/>
              <a:t>trauerkultur</a:t>
            </a:r>
            <a:r>
              <a:rPr lang="de-DE" dirty="0"/>
              <a:t> im Zeitalter DER Individualität						</a:t>
            </a:r>
          </a:p>
        </p:txBody>
      </p:sp>
      <p:sp>
        <p:nvSpPr>
          <p:cNvPr id="6" name="Inhaltsplatzhalter 5">
            <a:extLst>
              <a:ext uri="{FF2B5EF4-FFF2-40B4-BE49-F238E27FC236}">
                <a16:creationId xmlns:a16="http://schemas.microsoft.com/office/drawing/2014/main" id="{5632A4BB-EBAC-A965-82D8-1198A802BA6C}"/>
              </a:ext>
            </a:extLst>
          </p:cNvPr>
          <p:cNvSpPr>
            <a:spLocks noGrp="1"/>
          </p:cNvSpPr>
          <p:nvPr>
            <p:ph sz="quarter" idx="10"/>
          </p:nvPr>
        </p:nvSpPr>
        <p:spPr>
          <a:xfrm>
            <a:off x="734591" y="2244725"/>
            <a:ext cx="9417593" cy="4476750"/>
          </a:xfrm>
        </p:spPr>
        <p:txBody>
          <a:bodyPr rtlCol="0">
            <a:normAutofit/>
          </a:bodyPr>
          <a:lstStyle>
            <a:defPPr>
              <a:defRPr lang="de-DE"/>
            </a:defPPr>
          </a:lstStyle>
          <a:p>
            <a:pPr rtl="0"/>
            <a:r>
              <a:rPr lang="de-DE" dirty="0"/>
              <a:t>Der Druck zum reibungslosen Funktionieren in einer Gesellschaft der Beschleunigung macht das In-Trauer-Sein zu einem störenden Zustand, der soweit wie möglich begrenzt und möglichst früh beendet werden soll. Dieser Zwang ist fatal für das Trauerleben selbst. </a:t>
            </a:r>
          </a:p>
          <a:p>
            <a:pPr rtl="0"/>
            <a:r>
              <a:rPr lang="de-DE" dirty="0"/>
              <a:t>Bei der Suche nach neuen Formen des Trauerns spielen innovative Landschaftsplaner und Architekten, Trauerberater und –</a:t>
            </a:r>
            <a:r>
              <a:rPr lang="de-DE" dirty="0" err="1"/>
              <a:t>begleiter</a:t>
            </a:r>
            <a:r>
              <a:rPr lang="de-DE" dirty="0"/>
              <a:t>, Verwalter, Bestatter, Steinmetze und Gärtner eine wichtige Rolle.</a:t>
            </a:r>
          </a:p>
          <a:p>
            <a:pPr rtl="0"/>
            <a:r>
              <a:rPr lang="de-DE" dirty="0"/>
              <a:t>Die starke Tendenz zu anonymen Bestattungsformen entspringt nicht selten einem negativen Verständnis der eigenen Bedeutung für andere.</a:t>
            </a:r>
          </a:p>
          <a:p>
            <a:pPr rtl="0"/>
            <a:r>
              <a:rPr lang="de-DE" dirty="0"/>
              <a:t>Trauer ist innere Verwandlung, deren Gelingen das persönliche Leben bereichert.</a:t>
            </a:r>
          </a:p>
        </p:txBody>
      </p:sp>
      <p:sp>
        <p:nvSpPr>
          <p:cNvPr id="3" name="Foliennummernplatzhalter 2">
            <a:extLst>
              <a:ext uri="{FF2B5EF4-FFF2-40B4-BE49-F238E27FC236}">
                <a16:creationId xmlns:a16="http://schemas.microsoft.com/office/drawing/2014/main" id="{CE941DE2-1E04-BCDD-5770-8991998B6B7B}"/>
              </a:ext>
            </a:extLst>
          </p:cNvPr>
          <p:cNvSpPr>
            <a:spLocks noGrp="1"/>
          </p:cNvSpPr>
          <p:nvPr>
            <p:ph type="sldNum" sz="quarter" idx="4"/>
          </p:nvPr>
        </p:nvSpPr>
        <p:spPr>
          <a:xfrm>
            <a:off x="10919012" y="6356350"/>
            <a:ext cx="672354" cy="365125"/>
          </a:xfrm>
        </p:spPr>
        <p:txBody>
          <a:bodyPr rtlCol="0"/>
          <a:lstStyle>
            <a:defPPr>
              <a:defRPr lang="de-DE"/>
            </a:defPPr>
          </a:lstStyle>
          <a:p>
            <a:pPr rtl="0"/>
            <a:fld id="{C3DB2ADC-AF19-4574-8C10-79B5B04FCA27}" type="slidenum">
              <a:rPr lang="de-DE" smtClean="0"/>
              <a:pPr rtl="0"/>
              <a:t>5</a:t>
            </a:fld>
            <a:endParaRPr lang="de-DE" dirty="0"/>
          </a:p>
        </p:txBody>
      </p:sp>
    </p:spTree>
    <p:extLst>
      <p:ext uri="{BB962C8B-B14F-4D97-AF65-F5344CB8AC3E}">
        <p14:creationId xmlns:p14="http://schemas.microsoft.com/office/powerpoint/2010/main" val="804372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500"/>
                                  </p:stCondLst>
                                  <p:childTnLst>
                                    <p:animEffect transition="out" filter="fade">
                                      <p:cBhvr>
                                        <p:cTn id="6" dur="15000" tmFilter="0, 0; .2, .5; .8, .5; 1, 0"/>
                                        <p:tgtEl>
                                          <p:spTgt spid="6">
                                            <p:txEl>
                                              <p:pRg st="0" end="0"/>
                                            </p:txEl>
                                          </p:spTgt>
                                        </p:tgtEl>
                                      </p:cBhvr>
                                    </p:animEffect>
                                    <p:animScale>
                                      <p:cBhvr>
                                        <p:cTn id="7" dur="7500" autoRev="1" fill="hold"/>
                                        <p:tgtEl>
                                          <p:spTgt spid="6">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500"/>
                                  </p:stCondLst>
                                  <p:childTnLst>
                                    <p:animEffect transition="out" filter="fade">
                                      <p:cBhvr>
                                        <p:cTn id="11" dur="15000" tmFilter="0, 0; .2, .5; .8, .5; 1, 0"/>
                                        <p:tgtEl>
                                          <p:spTgt spid="6">
                                            <p:txEl>
                                              <p:pRg st="1" end="1"/>
                                            </p:txEl>
                                          </p:spTgt>
                                        </p:tgtEl>
                                      </p:cBhvr>
                                    </p:animEffect>
                                    <p:animScale>
                                      <p:cBhvr>
                                        <p:cTn id="12" dur="7500" autoRev="1" fill="hold"/>
                                        <p:tgtEl>
                                          <p:spTgt spid="6">
                                            <p:txEl>
                                              <p:pRg st="1" end="1"/>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500"/>
                                  </p:stCondLst>
                                  <p:childTnLst>
                                    <p:animEffect transition="out" filter="fade">
                                      <p:cBhvr>
                                        <p:cTn id="16" dur="10000" tmFilter="0, 0; .2, .5; .8, .5; 1, 0"/>
                                        <p:tgtEl>
                                          <p:spTgt spid="6">
                                            <p:txEl>
                                              <p:pRg st="2" end="2"/>
                                            </p:txEl>
                                          </p:spTgt>
                                        </p:tgtEl>
                                      </p:cBhvr>
                                    </p:animEffect>
                                    <p:animScale>
                                      <p:cBhvr>
                                        <p:cTn id="17" dur="5000" autoRev="1" fill="hold"/>
                                        <p:tgtEl>
                                          <p:spTgt spid="6">
                                            <p:txEl>
                                              <p:pRg st="2" end="2"/>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500"/>
                                  </p:stCondLst>
                                  <p:childTnLst>
                                    <p:animEffect transition="out" filter="fade">
                                      <p:cBhvr>
                                        <p:cTn id="21" dur="5000" tmFilter="0, 0; .2, .5; .8, .5; 1, 0"/>
                                        <p:tgtEl>
                                          <p:spTgt spid="6">
                                            <p:txEl>
                                              <p:pRg st="3" end="3"/>
                                            </p:txEl>
                                          </p:spTgt>
                                        </p:tgtEl>
                                      </p:cBhvr>
                                    </p:animEffect>
                                    <p:animScale>
                                      <p:cBhvr>
                                        <p:cTn id="22" dur="2500" autoRev="1" fill="hold"/>
                                        <p:tgtEl>
                                          <p:spTgt spid="6">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0E82A33-7ED3-A4A3-7E06-B568D6D134CD}"/>
              </a:ext>
            </a:extLst>
          </p:cNvPr>
          <p:cNvSpPr>
            <a:spLocks noGrp="1"/>
          </p:cNvSpPr>
          <p:nvPr>
            <p:ph type="title"/>
          </p:nvPr>
        </p:nvSpPr>
        <p:spPr>
          <a:xfrm>
            <a:off x="763439" y="684311"/>
            <a:ext cx="4058728" cy="2749009"/>
          </a:xfrm>
        </p:spPr>
        <p:txBody>
          <a:bodyPr rtlCol="0"/>
          <a:lstStyle>
            <a:defPPr>
              <a:defRPr lang="de-DE"/>
            </a:defPPr>
          </a:lstStyle>
          <a:p>
            <a:pPr rtl="0"/>
            <a:r>
              <a:rPr lang="de-DE" dirty="0"/>
              <a:t>Thesen</a:t>
            </a:r>
          </a:p>
        </p:txBody>
      </p:sp>
      <p:sp>
        <p:nvSpPr>
          <p:cNvPr id="9" name="Inhaltsplatzhalter 8">
            <a:extLst>
              <a:ext uri="{FF2B5EF4-FFF2-40B4-BE49-F238E27FC236}">
                <a16:creationId xmlns:a16="http://schemas.microsoft.com/office/drawing/2014/main" id="{6777958E-E73E-C5A9-C0E3-3DD9808453DB}"/>
              </a:ext>
            </a:extLst>
          </p:cNvPr>
          <p:cNvSpPr>
            <a:spLocks noGrp="1"/>
          </p:cNvSpPr>
          <p:nvPr>
            <p:ph sz="quarter" idx="11"/>
          </p:nvPr>
        </p:nvSpPr>
        <p:spPr>
          <a:xfrm>
            <a:off x="757600" y="3662835"/>
            <a:ext cx="4064567" cy="2468396"/>
          </a:xfrm>
        </p:spPr>
        <p:txBody>
          <a:bodyPr rtlCol="0"/>
          <a:lstStyle>
            <a:defPPr>
              <a:defRPr lang="de-DE"/>
            </a:defPPr>
          </a:lstStyle>
          <a:p>
            <a:pPr rtl="0"/>
            <a:r>
              <a:rPr lang="de-DE" noProof="1"/>
              <a:t>zur Trauerkultur im Zeitalter der Inidivdualität</a:t>
            </a:r>
          </a:p>
        </p:txBody>
      </p:sp>
      <p:pic>
        <p:nvPicPr>
          <p:cNvPr id="3" name="Grafik 2">
            <a:extLst>
              <a:ext uri="{FF2B5EF4-FFF2-40B4-BE49-F238E27FC236}">
                <a16:creationId xmlns:a16="http://schemas.microsoft.com/office/drawing/2014/main" id="{F3034EE5-1788-449C-BEF8-B23E424F5E73}"/>
              </a:ext>
            </a:extLst>
          </p:cNvPr>
          <p:cNvPicPr>
            <a:picLocks noChangeAspect="1"/>
          </p:cNvPicPr>
          <p:nvPr/>
        </p:nvPicPr>
        <p:blipFill>
          <a:blip r:embed="rId3"/>
          <a:stretch>
            <a:fillRect/>
          </a:stretch>
        </p:blipFill>
        <p:spPr>
          <a:xfrm>
            <a:off x="5707756" y="1"/>
            <a:ext cx="5786438" cy="6065240"/>
          </a:xfrm>
          <a:prstGeom prst="rect">
            <a:avLst/>
          </a:prstGeom>
        </p:spPr>
      </p:pic>
    </p:spTree>
    <p:extLst>
      <p:ext uri="{BB962C8B-B14F-4D97-AF65-F5344CB8AC3E}">
        <p14:creationId xmlns:p14="http://schemas.microsoft.com/office/powerpoint/2010/main" val="33232428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10417AF4-08C0-FC51-8823-C041945D63A4}"/>
              </a:ext>
            </a:extLst>
          </p:cNvPr>
          <p:cNvSpPr>
            <a:spLocks noGrp="1"/>
          </p:cNvSpPr>
          <p:nvPr>
            <p:ph type="title"/>
          </p:nvPr>
        </p:nvSpPr>
        <p:spPr>
          <a:xfrm>
            <a:off x="5637007" y="817581"/>
            <a:ext cx="5935869" cy="5238159"/>
          </a:xfrm>
        </p:spPr>
        <p:txBody>
          <a:bodyPr rtlCol="0"/>
          <a:lstStyle>
            <a:defPPr>
              <a:defRPr lang="de-DE"/>
            </a:defPPr>
          </a:lstStyle>
          <a:p>
            <a:pPr rtl="0"/>
            <a:r>
              <a:rPr lang="de-DE" sz="2800" dirty="0"/>
              <a:t>Nicht der Tod ist in der modernen Gesellschaft tabuisiert, sondern die Trauer als eine Störung ökonomischer und sozialer Routinen.</a:t>
            </a:r>
          </a:p>
        </p:txBody>
      </p:sp>
      <p:pic>
        <p:nvPicPr>
          <p:cNvPr id="3" name="Grafik 2">
            <a:extLst>
              <a:ext uri="{FF2B5EF4-FFF2-40B4-BE49-F238E27FC236}">
                <a16:creationId xmlns:a16="http://schemas.microsoft.com/office/drawing/2014/main" id="{F5FE39F1-6DFD-4ADC-A1FD-06C241884E63}"/>
              </a:ext>
            </a:extLst>
          </p:cNvPr>
          <p:cNvPicPr>
            <a:picLocks noChangeAspect="1"/>
          </p:cNvPicPr>
          <p:nvPr/>
        </p:nvPicPr>
        <p:blipFill>
          <a:blip r:embed="rId3"/>
          <a:stretch>
            <a:fillRect/>
          </a:stretch>
        </p:blipFill>
        <p:spPr>
          <a:xfrm>
            <a:off x="0" y="0"/>
            <a:ext cx="4876799" cy="6858000"/>
          </a:xfrm>
          <a:prstGeom prst="rect">
            <a:avLst/>
          </a:prstGeom>
        </p:spPr>
      </p:pic>
    </p:spTree>
    <p:extLst>
      <p:ext uri="{BB962C8B-B14F-4D97-AF65-F5344CB8AC3E}">
        <p14:creationId xmlns:p14="http://schemas.microsoft.com/office/powerpoint/2010/main" val="36162355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0" tmFilter="0, 0; .2, .5; .8, .5; 1, 0"/>
                                        <p:tgtEl>
                                          <p:spTgt spid="8"/>
                                        </p:tgtEl>
                                      </p:cBhvr>
                                    </p:animEffect>
                                    <p:animScale>
                                      <p:cBhvr>
                                        <p:cTn id="7" dur="25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2BF5439E-A994-3EE5-80B8-64D8C5A922E8}"/>
              </a:ext>
            </a:extLst>
          </p:cNvPr>
          <p:cNvSpPr>
            <a:spLocks noGrp="1"/>
          </p:cNvSpPr>
          <p:nvPr>
            <p:ph type="ctrTitle"/>
          </p:nvPr>
        </p:nvSpPr>
        <p:spPr>
          <a:xfrm>
            <a:off x="710520" y="776873"/>
            <a:ext cx="5854182" cy="3070508"/>
          </a:xfrm>
        </p:spPr>
        <p:txBody>
          <a:bodyPr rtlCol="0"/>
          <a:lstStyle>
            <a:defPPr>
              <a:defRPr lang="de-DE"/>
            </a:defPPr>
          </a:lstStyle>
          <a:p>
            <a:pPr rtl="0"/>
            <a:r>
              <a:rPr lang="de-DE" dirty="0" err="1"/>
              <a:t>BestATTUNGSFORMEN</a:t>
            </a:r>
            <a:endParaRPr lang="de-DE" dirty="0"/>
          </a:p>
        </p:txBody>
      </p:sp>
      <p:sp>
        <p:nvSpPr>
          <p:cNvPr id="23" name="Untertitel 22">
            <a:extLst>
              <a:ext uri="{FF2B5EF4-FFF2-40B4-BE49-F238E27FC236}">
                <a16:creationId xmlns:a16="http://schemas.microsoft.com/office/drawing/2014/main" id="{D5FF0C52-0A5C-D2E2-6605-0DCC0E0DCE6C}"/>
              </a:ext>
            </a:extLst>
          </p:cNvPr>
          <p:cNvSpPr>
            <a:spLocks noGrp="1"/>
          </p:cNvSpPr>
          <p:nvPr>
            <p:ph type="subTitle" idx="1"/>
          </p:nvPr>
        </p:nvSpPr>
        <p:spPr>
          <a:xfrm>
            <a:off x="721202" y="4088927"/>
            <a:ext cx="5842218" cy="1880552"/>
          </a:xfrm>
        </p:spPr>
        <p:txBody>
          <a:bodyPr rtlCol="0"/>
          <a:lstStyle>
            <a:defPPr>
              <a:defRPr lang="de-DE"/>
            </a:defPPr>
          </a:lstStyle>
          <a:p>
            <a:pPr rtl="0"/>
            <a:r>
              <a:rPr lang="de-DE" dirty="0"/>
              <a:t>Welche Bestattungsformen sind in Deutschland erlaubt?</a:t>
            </a:r>
          </a:p>
        </p:txBody>
      </p:sp>
      <p:pic>
        <p:nvPicPr>
          <p:cNvPr id="3" name="Grafik 2">
            <a:extLst>
              <a:ext uri="{FF2B5EF4-FFF2-40B4-BE49-F238E27FC236}">
                <a16:creationId xmlns:a16="http://schemas.microsoft.com/office/drawing/2014/main" id="{941118CE-EF8B-470F-BED7-58AD3A0B4186}"/>
              </a:ext>
            </a:extLst>
          </p:cNvPr>
          <p:cNvPicPr>
            <a:picLocks noChangeAspect="1"/>
          </p:cNvPicPr>
          <p:nvPr/>
        </p:nvPicPr>
        <p:blipFill>
          <a:blip r:embed="rId3"/>
          <a:stretch>
            <a:fillRect/>
          </a:stretch>
        </p:blipFill>
        <p:spPr>
          <a:xfrm>
            <a:off x="7714064" y="0"/>
            <a:ext cx="4570214" cy="6858000"/>
          </a:xfrm>
          <a:prstGeom prst="rect">
            <a:avLst/>
          </a:prstGeom>
        </p:spPr>
      </p:pic>
    </p:spTree>
    <p:extLst>
      <p:ext uri="{BB962C8B-B14F-4D97-AF65-F5344CB8AC3E}">
        <p14:creationId xmlns:p14="http://schemas.microsoft.com/office/powerpoint/2010/main" val="9495968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A4025A9-7726-7F83-4A59-6CF84E4B9001}"/>
              </a:ext>
            </a:extLst>
          </p:cNvPr>
          <p:cNvSpPr>
            <a:spLocks noGrp="1"/>
          </p:cNvSpPr>
          <p:nvPr>
            <p:ph type="ctrTitle"/>
          </p:nvPr>
        </p:nvSpPr>
        <p:spPr>
          <a:xfrm>
            <a:off x="719146" y="983901"/>
            <a:ext cx="5724786" cy="1198580"/>
          </a:xfrm>
        </p:spPr>
        <p:txBody>
          <a:bodyPr rtlCol="0"/>
          <a:lstStyle>
            <a:defPPr>
              <a:defRPr lang="de-DE"/>
            </a:defPPr>
          </a:lstStyle>
          <a:p>
            <a:pPr rtl="0"/>
            <a:r>
              <a:rPr lang="de-DE" dirty="0"/>
              <a:t>Bestattungsformen</a:t>
            </a:r>
          </a:p>
        </p:txBody>
      </p:sp>
      <p:sp>
        <p:nvSpPr>
          <p:cNvPr id="7" name="Inhaltsplatzhalter 6">
            <a:extLst>
              <a:ext uri="{FF2B5EF4-FFF2-40B4-BE49-F238E27FC236}">
                <a16:creationId xmlns:a16="http://schemas.microsoft.com/office/drawing/2014/main" id="{C7D1EAF7-58DB-398E-A0A7-0514B6F3301A}"/>
              </a:ext>
            </a:extLst>
          </p:cNvPr>
          <p:cNvSpPr>
            <a:spLocks noGrp="1"/>
          </p:cNvSpPr>
          <p:nvPr>
            <p:ph sz="quarter" idx="14"/>
          </p:nvPr>
        </p:nvSpPr>
        <p:spPr>
          <a:xfrm>
            <a:off x="710520" y="2244725"/>
            <a:ext cx="5733412" cy="3795683"/>
          </a:xfrm>
        </p:spPr>
        <p:txBody>
          <a:bodyPr rtlCol="0">
            <a:normAutofit fontScale="92500"/>
          </a:bodyPr>
          <a:lstStyle>
            <a:defPPr>
              <a:defRPr lang="de-DE"/>
            </a:defPPr>
          </a:lstStyle>
          <a:p>
            <a:pPr rtl="0"/>
            <a:r>
              <a:rPr lang="de-DE" b="1" dirty="0"/>
              <a:t>Klassische Bestattungsarten</a:t>
            </a:r>
          </a:p>
          <a:p>
            <a:pPr marL="0" indent="0" rtl="0">
              <a:buNone/>
            </a:pPr>
            <a:r>
              <a:rPr lang="de-DE" b="1" dirty="0"/>
              <a:t>	</a:t>
            </a:r>
            <a:r>
              <a:rPr lang="de-DE" dirty="0"/>
              <a:t>Erdbestattung, Feuerbestattung</a:t>
            </a:r>
          </a:p>
          <a:p>
            <a:pPr rtl="0"/>
            <a:r>
              <a:rPr lang="de-DE" b="1" dirty="0"/>
              <a:t>Alternative Formen - Basierend auf Einäscherung	</a:t>
            </a:r>
          </a:p>
          <a:p>
            <a:pPr marL="0" indent="0">
              <a:buNone/>
            </a:pPr>
            <a:r>
              <a:rPr lang="de-DE" dirty="0"/>
              <a:t>	Baumbestattung, Seebestattung, 	Kolumbarium, Wiesenbestattung, 	Diamantbestattung</a:t>
            </a:r>
          </a:p>
          <a:p>
            <a:pPr rtl="0"/>
            <a:r>
              <a:rPr lang="de-DE" b="1" dirty="0"/>
              <a:t>Neue und spezielle Verfahren</a:t>
            </a:r>
          </a:p>
          <a:p>
            <a:pPr marL="0" indent="0" rtl="0">
              <a:buNone/>
            </a:pPr>
            <a:r>
              <a:rPr lang="de-DE" dirty="0"/>
              <a:t>	</a:t>
            </a:r>
            <a:r>
              <a:rPr lang="de-DE" dirty="0" err="1"/>
              <a:t>Reerdigung</a:t>
            </a:r>
            <a:r>
              <a:rPr lang="de-DE" dirty="0"/>
              <a:t>, Körperspende</a:t>
            </a:r>
          </a:p>
        </p:txBody>
      </p:sp>
      <p:sp>
        <p:nvSpPr>
          <p:cNvPr id="27" name="Foliennummernplatzhalter 26">
            <a:extLst>
              <a:ext uri="{FF2B5EF4-FFF2-40B4-BE49-F238E27FC236}">
                <a16:creationId xmlns:a16="http://schemas.microsoft.com/office/drawing/2014/main" id="{3A137E53-FBD3-20BC-7B61-06C47E63438B}"/>
              </a:ext>
            </a:extLst>
          </p:cNvPr>
          <p:cNvSpPr>
            <a:spLocks noGrp="1"/>
          </p:cNvSpPr>
          <p:nvPr>
            <p:ph type="sldNum" sz="quarter" idx="4"/>
          </p:nvPr>
        </p:nvSpPr>
        <p:spPr>
          <a:xfrm>
            <a:off x="10919012" y="6356350"/>
            <a:ext cx="672354" cy="365125"/>
          </a:xfrm>
        </p:spPr>
        <p:txBody>
          <a:bodyPr rtlCol="0"/>
          <a:lstStyle>
            <a:defPPr>
              <a:defRPr lang="de-DE"/>
            </a:defPPr>
          </a:lstStyle>
          <a:p>
            <a:pPr rtl="0"/>
            <a:fld id="{C3DB2ADC-AF19-4574-8C10-79B5B04FCA27}" type="slidenum">
              <a:rPr lang="de-DE" smtClean="0"/>
              <a:pPr rtl="0"/>
              <a:t>9</a:t>
            </a:fld>
            <a:endParaRPr lang="de-DE" dirty="0"/>
          </a:p>
        </p:txBody>
      </p:sp>
      <p:pic>
        <p:nvPicPr>
          <p:cNvPr id="10" name="Bildplatzhalter 9">
            <a:extLst>
              <a:ext uri="{FF2B5EF4-FFF2-40B4-BE49-F238E27FC236}">
                <a16:creationId xmlns:a16="http://schemas.microsoft.com/office/drawing/2014/main" id="{FE650047-CC26-418F-AF33-0C021DE2C58E}"/>
              </a:ext>
            </a:extLst>
          </p:cNvPr>
          <p:cNvPicPr>
            <a:picLocks noGrp="1" noChangeAspect="1"/>
          </p:cNvPicPr>
          <p:nvPr>
            <p:ph type="pic" sz="quarter" idx="13"/>
          </p:nvPr>
        </p:nvPicPr>
        <p:blipFill rotWithShape="1">
          <a:blip r:embed="rId3"/>
          <a:srcRect t="13675" b="13675"/>
          <a:stretch/>
        </p:blipFill>
        <p:spPr/>
      </p:pic>
    </p:spTree>
    <p:extLst>
      <p:ext uri="{BB962C8B-B14F-4D97-AF65-F5344CB8AC3E}">
        <p14:creationId xmlns:p14="http://schemas.microsoft.com/office/powerpoint/2010/main" val="31531502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Custom 9">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73135346_TF67498733_Win32" id="{53A51D6F-EC62-46A9-88D1-33389EF3FFB0}" vid="{E6FAAFDE-003E-414B-99F1-2B747F9C7293}"/>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916DD8-9028-41F0-AB19-FE384D2009A2}">
  <ds:schemaRefs>
    <ds:schemaRef ds:uri="http://schemas.microsoft.com/sharepoint/v3/contenttype/forms"/>
  </ds:schemaRefs>
</ds:datastoreItem>
</file>

<file path=customXml/itemProps2.xml><?xml version="1.0" encoding="utf-8"?>
<ds:datastoreItem xmlns:ds="http://schemas.openxmlformats.org/officeDocument/2006/customXml" ds:itemID="{D1C92F81-A6B6-4190-80A1-406B3B4C18B8}">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778B3239-FE1A-45AC-BACA-CC3412D875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Chronik-Design</Template>
  <TotalTime>0</TotalTime>
  <Words>1077</Words>
  <Application>Microsoft Office PowerPoint</Application>
  <PresentationFormat>Breitbild</PresentationFormat>
  <Paragraphs>169</Paragraphs>
  <Slides>34</Slides>
  <Notes>31</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34</vt:i4>
      </vt:variant>
    </vt:vector>
  </HeadingPairs>
  <TitlesOfParts>
    <vt:vector size="40" baseType="lpstr">
      <vt:lpstr>Arial</vt:lpstr>
      <vt:lpstr>Calibri</vt:lpstr>
      <vt:lpstr>Calisto MT</vt:lpstr>
      <vt:lpstr>Lato</vt:lpstr>
      <vt:lpstr>Univers Condensed</vt:lpstr>
      <vt:lpstr>ChronicleVTI</vt:lpstr>
      <vt:lpstr>Heilsame abschiede  Bestattungs- und Trauerkultur im Wandel der Zeit</vt:lpstr>
      <vt:lpstr>Aktuelles Thema</vt:lpstr>
      <vt:lpstr>zitat</vt:lpstr>
      <vt:lpstr>Acht Thesen zur trauerkultur im ZeitALTER DER Individualität      </vt:lpstr>
      <vt:lpstr>Acht Thesen zur trauerkultur im Zeitalter DER Individualität      </vt:lpstr>
      <vt:lpstr>Thesen</vt:lpstr>
      <vt:lpstr>Nicht der Tod ist in der modernen Gesellschaft tabuisiert, sondern die Trauer als eine Störung ökonomischer und sozialer Routinen.</vt:lpstr>
      <vt:lpstr>BestATTUNGSFORMEN</vt:lpstr>
      <vt:lpstr>Bestattungsformen</vt:lpstr>
      <vt:lpstr>Trauer ist eine Form der Liebe. Sie verlangt Respekt, Achtsamkeit und Bewunderung.</vt:lpstr>
      <vt:lpstr>Umgang mit Trauernden</vt:lpstr>
      <vt:lpstr>Umgang mit trauernden  10 Tipps im Umgang mit trauernden</vt:lpstr>
      <vt:lpstr>In einer Gesellschaft, in der Trauer gelebt werden kann, stehen Vergangenheit, Gegenwart und Zukunft in Verbindung. </vt:lpstr>
      <vt:lpstr>Trauerhandlungen Trauerbewältigung</vt:lpstr>
      <vt:lpstr>trauerrituale</vt:lpstr>
      <vt:lpstr>Die traditionelle Friedhofs- und Begräbniskultur ist in die Krise geraten, weil sie auf den Wertewandel der Gesellschaft keine treffenden Antworten findet. </vt:lpstr>
      <vt:lpstr>Friedhofskulturen</vt:lpstr>
      <vt:lpstr>Friedhofskulturen Paderborner Friedhöfe</vt:lpstr>
      <vt:lpstr>Paderborner Friedhöfe</vt:lpstr>
      <vt:lpstr>Der Druck zum reibungslosen Funktionieren in einer Gesellschaft der Beschleunigung macht das In-Trauer-Sein zu einem störenden Zustand, der soweit wie möglich begrenzt und möglichst früh beendet werden soll. Dieser Zwang ist fatal für das Trauerleben selbst. </vt:lpstr>
      <vt:lpstr>Klassifizierung von Trauer Angebote der Trauerarbeit</vt:lpstr>
      <vt:lpstr>Klassifizierung von Trauer Angebote der Trauerarbeit</vt:lpstr>
      <vt:lpstr>Bei der Suche nach neuen Formen des Trauerns spielen innovative Landschaftsplaner und Architekten, Trauerberater und –begleiter, Verwalter, Bestatter, Steinmetzt und Gärtner eine wichtige Rolle.</vt:lpstr>
      <vt:lpstr>Moderne Gedenkorte</vt:lpstr>
      <vt:lpstr>Campus Vivorum in Süßen Von Raum zu Raum</vt:lpstr>
      <vt:lpstr>Campus Vivorum </vt:lpstr>
      <vt:lpstr>Die starke Tendenz zu anonymen Bestattungsformen entspringt nicht selten einem negativen Verständnis der eigenen Bedeutung für andere.</vt:lpstr>
      <vt:lpstr>Friedhof der zukunft</vt:lpstr>
      <vt:lpstr>Friedhof der Zukunft</vt:lpstr>
      <vt:lpstr>Trauer ist innere Verwandlung, deren gelingen das persönliche Leben bereichert.</vt:lpstr>
      <vt:lpstr>Orte und Formen des Abschieds</vt:lpstr>
      <vt:lpstr>Orte und Formen des Abschieds</vt:lpstr>
      <vt:lpstr>Trauer ist kein Problem, sondern die Lösung.</vt:lpstr>
      <vt:lpstr>Vielen Dank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Foliensatz der Verkaufspräsentation</dc:title>
  <dc:creator>Kamin Markus</dc:creator>
  <cp:lastModifiedBy>Kamin Markus</cp:lastModifiedBy>
  <cp:revision>99</cp:revision>
  <dcterms:created xsi:type="dcterms:W3CDTF">2026-01-27T12:01:32Z</dcterms:created>
  <dcterms:modified xsi:type="dcterms:W3CDTF">2026-02-27T10:41:06Z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